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5800"/>
    <a:srgbClr val="FFC64E"/>
    <a:srgbClr val="5FD0DB"/>
    <a:srgbClr val="32AAD9"/>
    <a:srgbClr val="1A569C"/>
    <a:srgbClr val="000000"/>
    <a:srgbClr val="5B9BD5"/>
    <a:srgbClr val="0948CB"/>
    <a:srgbClr val="0B49CB"/>
    <a:srgbClr val="F2F4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459400-9DF5-4C86-ABAD-CA21DAFE5D64}" v="2" dt="2025-09-15T09:30:53.59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48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</pc:sldChg>
    </pc:docChg>
  </pc:docChgLst>
  <pc:docChgLst>
    <pc:chgData name="Lam Pham" userId="60f0de004f974cbd" providerId="LiveId" clId="{E659B33A-787E-4AF4-9EF1-8254D35D2632}"/>
    <pc:docChg chg="modSld">
      <pc:chgData name="Lam Pham" userId="60f0de004f974cbd" providerId="LiveId" clId="{E659B33A-787E-4AF4-9EF1-8254D35D2632}" dt="2025-09-15T09:31:00.315" v="11" actId="207"/>
      <pc:docMkLst>
        <pc:docMk/>
      </pc:docMkLst>
      <pc:sldChg chg="addSp modSp mod">
        <pc:chgData name="Lam Pham" userId="60f0de004f974cbd" providerId="LiveId" clId="{E659B33A-787E-4AF4-9EF1-8254D35D2632}" dt="2025-09-15T09:31:00.315" v="11" actId="207"/>
        <pc:sldMkLst>
          <pc:docMk/>
          <pc:sldMk cId="1277611629" sldId="327"/>
        </pc:sldMkLst>
        <pc:spChg chg="add mod">
          <ac:chgData name="Lam Pham" userId="60f0de004f974cbd" providerId="LiveId" clId="{E659B33A-787E-4AF4-9EF1-8254D35D2632}" dt="2025-09-15T09:31:00.315" v="11" actId="207"/>
          <ac:spMkLst>
            <pc:docMk/>
            <pc:sldMk cId="1277611629" sldId="327"/>
            <ac:spMk id="3" creationId="{D0EDC2E2-691C-23C7-A50B-5414DFFD6EB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17D816-204A-44D8-8DA4-B2A255C8362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A124A4-3117-4312-B990-1E29297136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Executive Summary</a:t>
          </a:r>
        </a:p>
      </dgm:t>
    </dgm:pt>
    <dgm:pt modelId="{C48DE6A9-8BAF-4860-902B-0B0062524E41}" type="parTrans" cxnId="{9371ACA9-2F28-4218-B3EB-2FF516762C00}">
      <dgm:prSet/>
      <dgm:spPr/>
      <dgm:t>
        <a:bodyPr/>
        <a:lstStyle/>
        <a:p>
          <a:endParaRPr lang="en-US"/>
        </a:p>
      </dgm:t>
    </dgm:pt>
    <dgm:pt modelId="{B66304BB-1DBA-4FC7-8431-7A52F8494705}" type="sibTrans" cxnId="{9371ACA9-2F28-4218-B3EB-2FF516762C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AD2202-529C-4784-B057-08FB5FE3C5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5B657395-DCE1-411C-B203-27AE7B46DDE7}" type="parTrans" cxnId="{7596ABB8-ABA4-4151-8BDF-14AF167CD4B1}">
      <dgm:prSet/>
      <dgm:spPr/>
      <dgm:t>
        <a:bodyPr/>
        <a:lstStyle/>
        <a:p>
          <a:endParaRPr lang="en-US"/>
        </a:p>
      </dgm:t>
    </dgm:pt>
    <dgm:pt modelId="{C6106616-7D3C-45D9-9BE3-FD8EF7BB2538}" type="sibTrans" cxnId="{7596ABB8-ABA4-4151-8BDF-14AF167CD4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855B2A-63A5-4E1D-AB5A-42FCBD726C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C24C0233-0BC1-4151-BCDB-927F109357BE}" type="parTrans" cxnId="{F1D4E246-9BA4-448C-A91D-13F6A61BE4D7}">
      <dgm:prSet/>
      <dgm:spPr/>
      <dgm:t>
        <a:bodyPr/>
        <a:lstStyle/>
        <a:p>
          <a:endParaRPr lang="en-US"/>
        </a:p>
      </dgm:t>
    </dgm:pt>
    <dgm:pt modelId="{F9125CCD-F93F-452D-98D8-CE3727AF3318}" type="sibTrans" cxnId="{F1D4E246-9BA4-448C-A91D-13F6A61BE4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E8A8B0-559B-4062-B735-FCDB748D1E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334F2393-248C-4C49-8980-14787D00A4C2}" type="parTrans" cxnId="{5D191D8E-E754-4DB6-8FD1-24577CAA941F}">
      <dgm:prSet/>
      <dgm:spPr/>
      <dgm:t>
        <a:bodyPr/>
        <a:lstStyle/>
        <a:p>
          <a:endParaRPr lang="en-US"/>
        </a:p>
      </dgm:t>
    </dgm:pt>
    <dgm:pt modelId="{26E58E3A-3C33-4E5D-BC5D-491219A502FC}" type="sibTrans" cxnId="{5D191D8E-E754-4DB6-8FD1-24577CAA94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7AF865E-632F-4B29-AF36-DD88C36412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</a:t>
          </a:r>
        </a:p>
      </dgm:t>
    </dgm:pt>
    <dgm:pt modelId="{3B837A79-8495-4AAB-8ABF-1948B398AC31}" type="parTrans" cxnId="{C7CE9156-985D-4EA5-8B19-430E4E7C0D13}">
      <dgm:prSet/>
      <dgm:spPr/>
      <dgm:t>
        <a:bodyPr/>
        <a:lstStyle/>
        <a:p>
          <a:endParaRPr lang="en-US"/>
        </a:p>
      </dgm:t>
    </dgm:pt>
    <dgm:pt modelId="{FF9F3A92-6EAC-45E5-8222-BEA9159D83DE}" type="sibTrans" cxnId="{C7CE9156-985D-4EA5-8B19-430E4E7C0D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6787DD7-745B-448A-830F-1CC397E29C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Appendix</a:t>
          </a:r>
        </a:p>
      </dgm:t>
    </dgm:pt>
    <dgm:pt modelId="{D5CEDD9E-40C9-4868-9F05-55B6107494F2}" type="parTrans" cxnId="{33642C6C-90EC-4B83-99D5-2CD636471F38}">
      <dgm:prSet/>
      <dgm:spPr/>
      <dgm:t>
        <a:bodyPr/>
        <a:lstStyle/>
        <a:p>
          <a:endParaRPr lang="en-US"/>
        </a:p>
      </dgm:t>
    </dgm:pt>
    <dgm:pt modelId="{EAB73347-DD24-4D3E-BDBE-57CB93420800}" type="sibTrans" cxnId="{33642C6C-90EC-4B83-99D5-2CD636471F38}">
      <dgm:prSet/>
      <dgm:spPr/>
      <dgm:t>
        <a:bodyPr/>
        <a:lstStyle/>
        <a:p>
          <a:endParaRPr lang="en-US"/>
        </a:p>
      </dgm:t>
    </dgm:pt>
    <dgm:pt modelId="{197476D2-30BC-4FF7-B0B6-E692C1A81940}" type="pres">
      <dgm:prSet presAssocID="{9C17D816-204A-44D8-8DA4-B2A255C8362C}" presName="root" presStyleCnt="0">
        <dgm:presLayoutVars>
          <dgm:dir/>
          <dgm:resizeHandles val="exact"/>
        </dgm:presLayoutVars>
      </dgm:prSet>
      <dgm:spPr/>
    </dgm:pt>
    <dgm:pt modelId="{A70A973F-9240-47C1-B6C2-6FC29739500A}" type="pres">
      <dgm:prSet presAssocID="{9C17D816-204A-44D8-8DA4-B2A255C8362C}" presName="container" presStyleCnt="0">
        <dgm:presLayoutVars>
          <dgm:dir/>
          <dgm:resizeHandles val="exact"/>
        </dgm:presLayoutVars>
      </dgm:prSet>
      <dgm:spPr/>
    </dgm:pt>
    <dgm:pt modelId="{D118D648-8CDF-46BA-A082-10A1401ACA08}" type="pres">
      <dgm:prSet presAssocID="{74A124A4-3117-4312-B990-1E292971364D}" presName="compNode" presStyleCnt="0"/>
      <dgm:spPr/>
    </dgm:pt>
    <dgm:pt modelId="{B4971EC8-0EE8-4AA3-9AED-C0D86F2DE4DC}" type="pres">
      <dgm:prSet presAssocID="{74A124A4-3117-4312-B990-1E292971364D}" presName="iconBgRect" presStyleLbl="bgShp" presStyleIdx="0" presStyleCnt="6"/>
      <dgm:spPr/>
    </dgm:pt>
    <dgm:pt modelId="{5EC6FB0E-25E9-4880-8DC4-EC6B3FD3F3AF}" type="pres">
      <dgm:prSet presAssocID="{74A124A4-3117-4312-B990-1E292971364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CFE2C29F-4110-417C-871A-54CB948B7DFD}" type="pres">
      <dgm:prSet presAssocID="{74A124A4-3117-4312-B990-1E292971364D}" presName="spaceRect" presStyleCnt="0"/>
      <dgm:spPr/>
    </dgm:pt>
    <dgm:pt modelId="{E5046774-FD69-484A-B101-0236AA975F86}" type="pres">
      <dgm:prSet presAssocID="{74A124A4-3117-4312-B990-1E292971364D}" presName="textRect" presStyleLbl="revTx" presStyleIdx="0" presStyleCnt="6">
        <dgm:presLayoutVars>
          <dgm:chMax val="1"/>
          <dgm:chPref val="1"/>
        </dgm:presLayoutVars>
      </dgm:prSet>
      <dgm:spPr/>
    </dgm:pt>
    <dgm:pt modelId="{E0CA6D5D-4BB6-45CD-9853-7CBA2A086F05}" type="pres">
      <dgm:prSet presAssocID="{B66304BB-1DBA-4FC7-8431-7A52F8494705}" presName="sibTrans" presStyleLbl="sibTrans2D1" presStyleIdx="0" presStyleCnt="0"/>
      <dgm:spPr/>
    </dgm:pt>
    <dgm:pt modelId="{58F06067-D773-42D7-8060-10E660AD0708}" type="pres">
      <dgm:prSet presAssocID="{72AD2202-529C-4784-B057-08FB5FE3C538}" presName="compNode" presStyleCnt="0"/>
      <dgm:spPr/>
    </dgm:pt>
    <dgm:pt modelId="{79385209-2760-4163-969E-DA642656186A}" type="pres">
      <dgm:prSet presAssocID="{72AD2202-529C-4784-B057-08FB5FE3C538}" presName="iconBgRect" presStyleLbl="bgShp" presStyleIdx="1" presStyleCnt="6"/>
      <dgm:spPr/>
    </dgm:pt>
    <dgm:pt modelId="{D62002D8-F694-46EA-8747-6B8DFD486B17}" type="pres">
      <dgm:prSet presAssocID="{72AD2202-529C-4784-B057-08FB5FE3C53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23663498-6EAA-49CD-8203-E0F3F09974BE}" type="pres">
      <dgm:prSet presAssocID="{72AD2202-529C-4784-B057-08FB5FE3C538}" presName="spaceRect" presStyleCnt="0"/>
      <dgm:spPr/>
    </dgm:pt>
    <dgm:pt modelId="{850A76B5-05E8-46EB-8BFE-2E680F2BFFB9}" type="pres">
      <dgm:prSet presAssocID="{72AD2202-529C-4784-B057-08FB5FE3C538}" presName="textRect" presStyleLbl="revTx" presStyleIdx="1" presStyleCnt="6">
        <dgm:presLayoutVars>
          <dgm:chMax val="1"/>
          <dgm:chPref val="1"/>
        </dgm:presLayoutVars>
      </dgm:prSet>
      <dgm:spPr/>
    </dgm:pt>
    <dgm:pt modelId="{67BCF4DC-3676-48F4-AC98-9110B5EEBBE6}" type="pres">
      <dgm:prSet presAssocID="{C6106616-7D3C-45D9-9BE3-FD8EF7BB2538}" presName="sibTrans" presStyleLbl="sibTrans2D1" presStyleIdx="0" presStyleCnt="0"/>
      <dgm:spPr/>
    </dgm:pt>
    <dgm:pt modelId="{37C02590-69E2-47CA-8BB3-2D71DC855742}" type="pres">
      <dgm:prSet presAssocID="{2F855B2A-63A5-4E1D-AB5A-42FCBD726C1C}" presName="compNode" presStyleCnt="0"/>
      <dgm:spPr/>
    </dgm:pt>
    <dgm:pt modelId="{08D9D71F-EC7C-4935-A493-998B010F9502}" type="pres">
      <dgm:prSet presAssocID="{2F855B2A-63A5-4E1D-AB5A-42FCBD726C1C}" presName="iconBgRect" presStyleLbl="bgShp" presStyleIdx="2" presStyleCnt="6"/>
      <dgm:spPr/>
    </dgm:pt>
    <dgm:pt modelId="{6ABA4F0D-8497-41C5-8200-E499F6B15779}" type="pres">
      <dgm:prSet presAssocID="{2F855B2A-63A5-4E1D-AB5A-42FCBD726C1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0C212BF4-59FD-48C2-8BD0-86F51BC6B872}" type="pres">
      <dgm:prSet presAssocID="{2F855B2A-63A5-4E1D-AB5A-42FCBD726C1C}" presName="spaceRect" presStyleCnt="0"/>
      <dgm:spPr/>
    </dgm:pt>
    <dgm:pt modelId="{0767ECEB-1334-48A0-9852-9B8875DA62C5}" type="pres">
      <dgm:prSet presAssocID="{2F855B2A-63A5-4E1D-AB5A-42FCBD726C1C}" presName="textRect" presStyleLbl="revTx" presStyleIdx="2" presStyleCnt="6">
        <dgm:presLayoutVars>
          <dgm:chMax val="1"/>
          <dgm:chPref val="1"/>
        </dgm:presLayoutVars>
      </dgm:prSet>
      <dgm:spPr/>
    </dgm:pt>
    <dgm:pt modelId="{57D6A6D4-50DB-4713-91B3-6F4247695E0D}" type="pres">
      <dgm:prSet presAssocID="{F9125CCD-F93F-452D-98D8-CE3727AF3318}" presName="sibTrans" presStyleLbl="sibTrans2D1" presStyleIdx="0" presStyleCnt="0"/>
      <dgm:spPr/>
    </dgm:pt>
    <dgm:pt modelId="{376DFAC9-54A2-4271-81B1-1AB755989507}" type="pres">
      <dgm:prSet presAssocID="{27E8A8B0-559B-4062-B735-FCDB748D1EED}" presName="compNode" presStyleCnt="0"/>
      <dgm:spPr/>
    </dgm:pt>
    <dgm:pt modelId="{545D24BA-6D82-44A8-B695-055072D6F699}" type="pres">
      <dgm:prSet presAssocID="{27E8A8B0-559B-4062-B735-FCDB748D1EED}" presName="iconBgRect" presStyleLbl="bgShp" presStyleIdx="3" presStyleCnt="6"/>
      <dgm:spPr/>
    </dgm:pt>
    <dgm:pt modelId="{4ADF70B2-F942-4242-ACCC-C0F518263376}" type="pres">
      <dgm:prSet presAssocID="{27E8A8B0-559B-4062-B735-FCDB748D1EE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53DA757-01CF-43E1-A352-2AD6995AF408}" type="pres">
      <dgm:prSet presAssocID="{27E8A8B0-559B-4062-B735-FCDB748D1EED}" presName="spaceRect" presStyleCnt="0"/>
      <dgm:spPr/>
    </dgm:pt>
    <dgm:pt modelId="{E7338759-38E8-4163-842D-C62A72CD5AB4}" type="pres">
      <dgm:prSet presAssocID="{27E8A8B0-559B-4062-B735-FCDB748D1EED}" presName="textRect" presStyleLbl="revTx" presStyleIdx="3" presStyleCnt="6">
        <dgm:presLayoutVars>
          <dgm:chMax val="1"/>
          <dgm:chPref val="1"/>
        </dgm:presLayoutVars>
      </dgm:prSet>
      <dgm:spPr/>
    </dgm:pt>
    <dgm:pt modelId="{71AF88E3-ABAC-4C57-B47D-4C509595854D}" type="pres">
      <dgm:prSet presAssocID="{26E58E3A-3C33-4E5D-BC5D-491219A502FC}" presName="sibTrans" presStyleLbl="sibTrans2D1" presStyleIdx="0" presStyleCnt="0"/>
      <dgm:spPr/>
    </dgm:pt>
    <dgm:pt modelId="{AF0AD972-EF21-49C9-BE11-E7E614A5C665}" type="pres">
      <dgm:prSet presAssocID="{87AF865E-632F-4B29-AF36-DD88C36412BD}" presName="compNode" presStyleCnt="0"/>
      <dgm:spPr/>
    </dgm:pt>
    <dgm:pt modelId="{7E669C8E-5375-4413-85D6-86D2D28AEF35}" type="pres">
      <dgm:prSet presAssocID="{87AF865E-632F-4B29-AF36-DD88C36412BD}" presName="iconBgRect" presStyleLbl="bgShp" presStyleIdx="4" presStyleCnt="6"/>
      <dgm:spPr/>
    </dgm:pt>
    <dgm:pt modelId="{E0F86766-3AE9-4DB2-A28A-C0E6E1C6C21D}" type="pres">
      <dgm:prSet presAssocID="{87AF865E-632F-4B29-AF36-DD88C36412B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6F277399-4448-463F-8284-35752C86A891}" type="pres">
      <dgm:prSet presAssocID="{87AF865E-632F-4B29-AF36-DD88C36412BD}" presName="spaceRect" presStyleCnt="0"/>
      <dgm:spPr/>
    </dgm:pt>
    <dgm:pt modelId="{AA44FD34-4DBD-437C-9351-1F6BA4A3A8D1}" type="pres">
      <dgm:prSet presAssocID="{87AF865E-632F-4B29-AF36-DD88C36412BD}" presName="textRect" presStyleLbl="revTx" presStyleIdx="4" presStyleCnt="6">
        <dgm:presLayoutVars>
          <dgm:chMax val="1"/>
          <dgm:chPref val="1"/>
        </dgm:presLayoutVars>
      </dgm:prSet>
      <dgm:spPr/>
    </dgm:pt>
    <dgm:pt modelId="{C1BD75F7-A63A-47BA-A21C-7D0575953E25}" type="pres">
      <dgm:prSet presAssocID="{FF9F3A92-6EAC-45E5-8222-BEA9159D83DE}" presName="sibTrans" presStyleLbl="sibTrans2D1" presStyleIdx="0" presStyleCnt="0"/>
      <dgm:spPr/>
    </dgm:pt>
    <dgm:pt modelId="{FD0D518E-65BA-4500-88BD-83E631EBFCF3}" type="pres">
      <dgm:prSet presAssocID="{76787DD7-745B-448A-830F-1CC397E29CA4}" presName="compNode" presStyleCnt="0"/>
      <dgm:spPr/>
    </dgm:pt>
    <dgm:pt modelId="{744A43AC-1AFF-42E6-B05D-0D5CC187657A}" type="pres">
      <dgm:prSet presAssocID="{76787DD7-745B-448A-830F-1CC397E29CA4}" presName="iconBgRect" presStyleLbl="bgShp" presStyleIdx="5" presStyleCnt="6"/>
      <dgm:spPr/>
    </dgm:pt>
    <dgm:pt modelId="{6A3EBFFF-E35E-4943-B104-A66F52CAD857}" type="pres">
      <dgm:prSet presAssocID="{76787DD7-745B-448A-830F-1CC397E29CA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4FD4BF8E-28B0-4B93-B344-D53B9DBFC658}" type="pres">
      <dgm:prSet presAssocID="{76787DD7-745B-448A-830F-1CC397E29CA4}" presName="spaceRect" presStyleCnt="0"/>
      <dgm:spPr/>
    </dgm:pt>
    <dgm:pt modelId="{1B6A2942-2365-4E74-9E14-9EA079467693}" type="pres">
      <dgm:prSet presAssocID="{76787DD7-745B-448A-830F-1CC397E29CA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E848509-8DC8-44A5-A8C7-6DC3C923FEFB}" type="presOf" srcId="{76787DD7-745B-448A-830F-1CC397E29CA4}" destId="{1B6A2942-2365-4E74-9E14-9EA079467693}" srcOrd="0" destOrd="0" presId="urn:microsoft.com/office/officeart/2018/2/layout/IconCircleList"/>
    <dgm:cxn modelId="{858C6A12-703B-4A92-946E-08D26CA1CFF0}" type="presOf" srcId="{2F855B2A-63A5-4E1D-AB5A-42FCBD726C1C}" destId="{0767ECEB-1334-48A0-9852-9B8875DA62C5}" srcOrd="0" destOrd="0" presId="urn:microsoft.com/office/officeart/2018/2/layout/IconCircleList"/>
    <dgm:cxn modelId="{CBC5682B-C91B-4B0C-AEA9-6BBDA75924C7}" type="presOf" srcId="{72AD2202-529C-4784-B057-08FB5FE3C538}" destId="{850A76B5-05E8-46EB-8BFE-2E680F2BFFB9}" srcOrd="0" destOrd="0" presId="urn:microsoft.com/office/officeart/2018/2/layout/IconCircleList"/>
    <dgm:cxn modelId="{34FFF82F-0D94-426C-A7F0-42A1F521379E}" type="presOf" srcId="{87AF865E-632F-4B29-AF36-DD88C36412BD}" destId="{AA44FD34-4DBD-437C-9351-1F6BA4A3A8D1}" srcOrd="0" destOrd="0" presId="urn:microsoft.com/office/officeart/2018/2/layout/IconCircleList"/>
    <dgm:cxn modelId="{C54EF03F-ED2C-4FA2-BF19-565C2A9A4F74}" type="presOf" srcId="{FF9F3A92-6EAC-45E5-8222-BEA9159D83DE}" destId="{C1BD75F7-A63A-47BA-A21C-7D0575953E25}" srcOrd="0" destOrd="0" presId="urn:microsoft.com/office/officeart/2018/2/layout/IconCircleList"/>
    <dgm:cxn modelId="{F1D4E246-9BA4-448C-A91D-13F6A61BE4D7}" srcId="{9C17D816-204A-44D8-8DA4-B2A255C8362C}" destId="{2F855B2A-63A5-4E1D-AB5A-42FCBD726C1C}" srcOrd="2" destOrd="0" parTransId="{C24C0233-0BC1-4151-BCDB-927F109357BE}" sibTransId="{F9125CCD-F93F-452D-98D8-CE3727AF3318}"/>
    <dgm:cxn modelId="{33642C6C-90EC-4B83-99D5-2CD636471F38}" srcId="{9C17D816-204A-44D8-8DA4-B2A255C8362C}" destId="{76787DD7-745B-448A-830F-1CC397E29CA4}" srcOrd="5" destOrd="0" parTransId="{D5CEDD9E-40C9-4868-9F05-55B6107494F2}" sibTransId="{EAB73347-DD24-4D3E-BDBE-57CB93420800}"/>
    <dgm:cxn modelId="{2C20A04F-1C19-40AB-BDD3-FBAD0BF38294}" type="presOf" srcId="{C6106616-7D3C-45D9-9BE3-FD8EF7BB2538}" destId="{67BCF4DC-3676-48F4-AC98-9110B5EEBBE6}" srcOrd="0" destOrd="0" presId="urn:microsoft.com/office/officeart/2018/2/layout/IconCircleList"/>
    <dgm:cxn modelId="{C7CE9156-985D-4EA5-8B19-430E4E7C0D13}" srcId="{9C17D816-204A-44D8-8DA4-B2A255C8362C}" destId="{87AF865E-632F-4B29-AF36-DD88C36412BD}" srcOrd="4" destOrd="0" parTransId="{3B837A79-8495-4AAB-8ABF-1948B398AC31}" sibTransId="{FF9F3A92-6EAC-45E5-8222-BEA9159D83DE}"/>
    <dgm:cxn modelId="{A5598C79-EFBC-40C2-8E3D-A666EF1BC170}" type="presOf" srcId="{27E8A8B0-559B-4062-B735-FCDB748D1EED}" destId="{E7338759-38E8-4163-842D-C62A72CD5AB4}" srcOrd="0" destOrd="0" presId="urn:microsoft.com/office/officeart/2018/2/layout/IconCircleList"/>
    <dgm:cxn modelId="{AA13345A-3836-403C-9B68-03A7678F7D37}" type="presOf" srcId="{9C17D816-204A-44D8-8DA4-B2A255C8362C}" destId="{197476D2-30BC-4FF7-B0B6-E692C1A81940}" srcOrd="0" destOrd="0" presId="urn:microsoft.com/office/officeart/2018/2/layout/IconCircleList"/>
    <dgm:cxn modelId="{5D191D8E-E754-4DB6-8FD1-24577CAA941F}" srcId="{9C17D816-204A-44D8-8DA4-B2A255C8362C}" destId="{27E8A8B0-559B-4062-B735-FCDB748D1EED}" srcOrd="3" destOrd="0" parTransId="{334F2393-248C-4C49-8980-14787D00A4C2}" sibTransId="{26E58E3A-3C33-4E5D-BC5D-491219A502FC}"/>
    <dgm:cxn modelId="{647F3D98-80B2-460B-82A9-9983B34F750E}" type="presOf" srcId="{B66304BB-1DBA-4FC7-8431-7A52F8494705}" destId="{E0CA6D5D-4BB6-45CD-9853-7CBA2A086F05}" srcOrd="0" destOrd="0" presId="urn:microsoft.com/office/officeart/2018/2/layout/IconCircleList"/>
    <dgm:cxn modelId="{70DA779A-8387-4662-AC74-C677789173D2}" type="presOf" srcId="{74A124A4-3117-4312-B990-1E292971364D}" destId="{E5046774-FD69-484A-B101-0236AA975F86}" srcOrd="0" destOrd="0" presId="urn:microsoft.com/office/officeart/2018/2/layout/IconCircleList"/>
    <dgm:cxn modelId="{9371ACA9-2F28-4218-B3EB-2FF516762C00}" srcId="{9C17D816-204A-44D8-8DA4-B2A255C8362C}" destId="{74A124A4-3117-4312-B990-1E292971364D}" srcOrd="0" destOrd="0" parTransId="{C48DE6A9-8BAF-4860-902B-0B0062524E41}" sibTransId="{B66304BB-1DBA-4FC7-8431-7A52F8494705}"/>
    <dgm:cxn modelId="{7596ABB8-ABA4-4151-8BDF-14AF167CD4B1}" srcId="{9C17D816-204A-44D8-8DA4-B2A255C8362C}" destId="{72AD2202-529C-4784-B057-08FB5FE3C538}" srcOrd="1" destOrd="0" parTransId="{5B657395-DCE1-411C-B203-27AE7B46DDE7}" sibTransId="{C6106616-7D3C-45D9-9BE3-FD8EF7BB2538}"/>
    <dgm:cxn modelId="{E33218EB-548B-4AD1-9478-00D2924E3985}" type="presOf" srcId="{26E58E3A-3C33-4E5D-BC5D-491219A502FC}" destId="{71AF88E3-ABAC-4C57-B47D-4C509595854D}" srcOrd="0" destOrd="0" presId="urn:microsoft.com/office/officeart/2018/2/layout/IconCircleList"/>
    <dgm:cxn modelId="{A98CDFFC-D93A-4222-8E1E-F8F0EBCE9A23}" type="presOf" srcId="{F9125CCD-F93F-452D-98D8-CE3727AF3318}" destId="{57D6A6D4-50DB-4713-91B3-6F4247695E0D}" srcOrd="0" destOrd="0" presId="urn:microsoft.com/office/officeart/2018/2/layout/IconCircleList"/>
    <dgm:cxn modelId="{5962DF1A-2E69-427C-BC95-1839FB272176}" type="presParOf" srcId="{197476D2-30BC-4FF7-B0B6-E692C1A81940}" destId="{A70A973F-9240-47C1-B6C2-6FC29739500A}" srcOrd="0" destOrd="0" presId="urn:microsoft.com/office/officeart/2018/2/layout/IconCircleList"/>
    <dgm:cxn modelId="{CDF66867-930E-434F-9119-966ADC55388C}" type="presParOf" srcId="{A70A973F-9240-47C1-B6C2-6FC29739500A}" destId="{D118D648-8CDF-46BA-A082-10A1401ACA08}" srcOrd="0" destOrd="0" presId="urn:microsoft.com/office/officeart/2018/2/layout/IconCircleList"/>
    <dgm:cxn modelId="{A9C576D1-4283-4B61-AEE4-D98332159E16}" type="presParOf" srcId="{D118D648-8CDF-46BA-A082-10A1401ACA08}" destId="{B4971EC8-0EE8-4AA3-9AED-C0D86F2DE4DC}" srcOrd="0" destOrd="0" presId="urn:microsoft.com/office/officeart/2018/2/layout/IconCircleList"/>
    <dgm:cxn modelId="{BBF965EC-1B72-490A-AA23-B395C85E0B61}" type="presParOf" srcId="{D118D648-8CDF-46BA-A082-10A1401ACA08}" destId="{5EC6FB0E-25E9-4880-8DC4-EC6B3FD3F3AF}" srcOrd="1" destOrd="0" presId="urn:microsoft.com/office/officeart/2018/2/layout/IconCircleList"/>
    <dgm:cxn modelId="{9EDE0BF1-7814-4213-94FC-6BB4D3945848}" type="presParOf" srcId="{D118D648-8CDF-46BA-A082-10A1401ACA08}" destId="{CFE2C29F-4110-417C-871A-54CB948B7DFD}" srcOrd="2" destOrd="0" presId="urn:microsoft.com/office/officeart/2018/2/layout/IconCircleList"/>
    <dgm:cxn modelId="{7211DCAA-3F98-47A1-9A2A-9DC96631A087}" type="presParOf" srcId="{D118D648-8CDF-46BA-A082-10A1401ACA08}" destId="{E5046774-FD69-484A-B101-0236AA975F86}" srcOrd="3" destOrd="0" presId="urn:microsoft.com/office/officeart/2018/2/layout/IconCircleList"/>
    <dgm:cxn modelId="{DDEA8585-E636-4EC9-B21E-3C8A4D7EFA5F}" type="presParOf" srcId="{A70A973F-9240-47C1-B6C2-6FC29739500A}" destId="{E0CA6D5D-4BB6-45CD-9853-7CBA2A086F05}" srcOrd="1" destOrd="0" presId="urn:microsoft.com/office/officeart/2018/2/layout/IconCircleList"/>
    <dgm:cxn modelId="{3D4B7BA1-BCED-4F82-8291-2B3B3F08630C}" type="presParOf" srcId="{A70A973F-9240-47C1-B6C2-6FC29739500A}" destId="{58F06067-D773-42D7-8060-10E660AD0708}" srcOrd="2" destOrd="0" presId="urn:microsoft.com/office/officeart/2018/2/layout/IconCircleList"/>
    <dgm:cxn modelId="{3A611648-81F3-4FF2-93C1-B2C58E7995AB}" type="presParOf" srcId="{58F06067-D773-42D7-8060-10E660AD0708}" destId="{79385209-2760-4163-969E-DA642656186A}" srcOrd="0" destOrd="0" presId="urn:microsoft.com/office/officeart/2018/2/layout/IconCircleList"/>
    <dgm:cxn modelId="{7FDC1CDC-0586-450E-806E-12BD2EB0981F}" type="presParOf" srcId="{58F06067-D773-42D7-8060-10E660AD0708}" destId="{D62002D8-F694-46EA-8747-6B8DFD486B17}" srcOrd="1" destOrd="0" presId="urn:microsoft.com/office/officeart/2018/2/layout/IconCircleList"/>
    <dgm:cxn modelId="{4819B0C2-4C6E-4C97-A4BB-750C56FE03DF}" type="presParOf" srcId="{58F06067-D773-42D7-8060-10E660AD0708}" destId="{23663498-6EAA-49CD-8203-E0F3F09974BE}" srcOrd="2" destOrd="0" presId="urn:microsoft.com/office/officeart/2018/2/layout/IconCircleList"/>
    <dgm:cxn modelId="{7DFC501F-E3B9-4E82-B331-63C446A68512}" type="presParOf" srcId="{58F06067-D773-42D7-8060-10E660AD0708}" destId="{850A76B5-05E8-46EB-8BFE-2E680F2BFFB9}" srcOrd="3" destOrd="0" presId="urn:microsoft.com/office/officeart/2018/2/layout/IconCircleList"/>
    <dgm:cxn modelId="{7E8DFB19-C96D-4CBA-B979-4BF1D7BDF0E7}" type="presParOf" srcId="{A70A973F-9240-47C1-B6C2-6FC29739500A}" destId="{67BCF4DC-3676-48F4-AC98-9110B5EEBBE6}" srcOrd="3" destOrd="0" presId="urn:microsoft.com/office/officeart/2018/2/layout/IconCircleList"/>
    <dgm:cxn modelId="{5B0F36A6-182F-4C65-86F1-48E12B3411F7}" type="presParOf" srcId="{A70A973F-9240-47C1-B6C2-6FC29739500A}" destId="{37C02590-69E2-47CA-8BB3-2D71DC855742}" srcOrd="4" destOrd="0" presId="urn:microsoft.com/office/officeart/2018/2/layout/IconCircleList"/>
    <dgm:cxn modelId="{E575EB31-330E-4987-9CDC-EA56A93BD8E5}" type="presParOf" srcId="{37C02590-69E2-47CA-8BB3-2D71DC855742}" destId="{08D9D71F-EC7C-4935-A493-998B010F9502}" srcOrd="0" destOrd="0" presId="urn:microsoft.com/office/officeart/2018/2/layout/IconCircleList"/>
    <dgm:cxn modelId="{84168264-4C68-4549-B4D1-D4E40DFFED51}" type="presParOf" srcId="{37C02590-69E2-47CA-8BB3-2D71DC855742}" destId="{6ABA4F0D-8497-41C5-8200-E499F6B15779}" srcOrd="1" destOrd="0" presId="urn:microsoft.com/office/officeart/2018/2/layout/IconCircleList"/>
    <dgm:cxn modelId="{A4ADF781-D6D8-461C-ACC2-12BA38CC6BAA}" type="presParOf" srcId="{37C02590-69E2-47CA-8BB3-2D71DC855742}" destId="{0C212BF4-59FD-48C2-8BD0-86F51BC6B872}" srcOrd="2" destOrd="0" presId="urn:microsoft.com/office/officeart/2018/2/layout/IconCircleList"/>
    <dgm:cxn modelId="{F62A4BDC-5EA2-44D2-93ED-818BAF5BDD5A}" type="presParOf" srcId="{37C02590-69E2-47CA-8BB3-2D71DC855742}" destId="{0767ECEB-1334-48A0-9852-9B8875DA62C5}" srcOrd="3" destOrd="0" presId="urn:microsoft.com/office/officeart/2018/2/layout/IconCircleList"/>
    <dgm:cxn modelId="{03EB74D6-AFE9-40F3-8D97-690DB18BC965}" type="presParOf" srcId="{A70A973F-9240-47C1-B6C2-6FC29739500A}" destId="{57D6A6D4-50DB-4713-91B3-6F4247695E0D}" srcOrd="5" destOrd="0" presId="urn:microsoft.com/office/officeart/2018/2/layout/IconCircleList"/>
    <dgm:cxn modelId="{E1A2A907-C203-44D9-BAD5-C5E9E489B4D7}" type="presParOf" srcId="{A70A973F-9240-47C1-B6C2-6FC29739500A}" destId="{376DFAC9-54A2-4271-81B1-1AB755989507}" srcOrd="6" destOrd="0" presId="urn:microsoft.com/office/officeart/2018/2/layout/IconCircleList"/>
    <dgm:cxn modelId="{42CCDF7B-8037-412B-801A-54DDBB8F7848}" type="presParOf" srcId="{376DFAC9-54A2-4271-81B1-1AB755989507}" destId="{545D24BA-6D82-44A8-B695-055072D6F699}" srcOrd="0" destOrd="0" presId="urn:microsoft.com/office/officeart/2018/2/layout/IconCircleList"/>
    <dgm:cxn modelId="{6EDBC2FA-CCB4-43E1-A238-F2D12006652F}" type="presParOf" srcId="{376DFAC9-54A2-4271-81B1-1AB755989507}" destId="{4ADF70B2-F942-4242-ACCC-C0F518263376}" srcOrd="1" destOrd="0" presId="urn:microsoft.com/office/officeart/2018/2/layout/IconCircleList"/>
    <dgm:cxn modelId="{39728583-B26B-44F2-A5AC-639E7C6EAD2F}" type="presParOf" srcId="{376DFAC9-54A2-4271-81B1-1AB755989507}" destId="{053DA757-01CF-43E1-A352-2AD6995AF408}" srcOrd="2" destOrd="0" presId="urn:microsoft.com/office/officeart/2018/2/layout/IconCircleList"/>
    <dgm:cxn modelId="{FC1C81A7-C780-4BAC-BF40-2C2A6D0D484E}" type="presParOf" srcId="{376DFAC9-54A2-4271-81B1-1AB755989507}" destId="{E7338759-38E8-4163-842D-C62A72CD5AB4}" srcOrd="3" destOrd="0" presId="urn:microsoft.com/office/officeart/2018/2/layout/IconCircleList"/>
    <dgm:cxn modelId="{8E626D58-1BD0-4265-8F0F-FF72C403C460}" type="presParOf" srcId="{A70A973F-9240-47C1-B6C2-6FC29739500A}" destId="{71AF88E3-ABAC-4C57-B47D-4C509595854D}" srcOrd="7" destOrd="0" presId="urn:microsoft.com/office/officeart/2018/2/layout/IconCircleList"/>
    <dgm:cxn modelId="{9012AD3C-126B-44DC-A5A7-30DCE5D32C8F}" type="presParOf" srcId="{A70A973F-9240-47C1-B6C2-6FC29739500A}" destId="{AF0AD972-EF21-49C9-BE11-E7E614A5C665}" srcOrd="8" destOrd="0" presId="urn:microsoft.com/office/officeart/2018/2/layout/IconCircleList"/>
    <dgm:cxn modelId="{AA4CAD28-D4B5-4D77-ADFE-7AE16D177124}" type="presParOf" srcId="{AF0AD972-EF21-49C9-BE11-E7E614A5C665}" destId="{7E669C8E-5375-4413-85D6-86D2D28AEF35}" srcOrd="0" destOrd="0" presId="urn:microsoft.com/office/officeart/2018/2/layout/IconCircleList"/>
    <dgm:cxn modelId="{95872DDC-68FB-4779-8473-6A1A19F4B623}" type="presParOf" srcId="{AF0AD972-EF21-49C9-BE11-E7E614A5C665}" destId="{E0F86766-3AE9-4DB2-A28A-C0E6E1C6C21D}" srcOrd="1" destOrd="0" presId="urn:microsoft.com/office/officeart/2018/2/layout/IconCircleList"/>
    <dgm:cxn modelId="{6ADB1B30-3EF1-48B1-A536-0FA27B979C72}" type="presParOf" srcId="{AF0AD972-EF21-49C9-BE11-E7E614A5C665}" destId="{6F277399-4448-463F-8284-35752C86A891}" srcOrd="2" destOrd="0" presId="urn:microsoft.com/office/officeart/2018/2/layout/IconCircleList"/>
    <dgm:cxn modelId="{B40C5085-26D1-4D23-9DAE-9C53F624E59B}" type="presParOf" srcId="{AF0AD972-EF21-49C9-BE11-E7E614A5C665}" destId="{AA44FD34-4DBD-437C-9351-1F6BA4A3A8D1}" srcOrd="3" destOrd="0" presId="urn:microsoft.com/office/officeart/2018/2/layout/IconCircleList"/>
    <dgm:cxn modelId="{61789A9B-6B30-4F0B-94C2-BE3F3BD7B251}" type="presParOf" srcId="{A70A973F-9240-47C1-B6C2-6FC29739500A}" destId="{C1BD75F7-A63A-47BA-A21C-7D0575953E25}" srcOrd="9" destOrd="0" presId="urn:microsoft.com/office/officeart/2018/2/layout/IconCircleList"/>
    <dgm:cxn modelId="{4D6CC7EB-8E2D-4345-A06D-58177AC1EBF5}" type="presParOf" srcId="{A70A973F-9240-47C1-B6C2-6FC29739500A}" destId="{FD0D518E-65BA-4500-88BD-83E631EBFCF3}" srcOrd="10" destOrd="0" presId="urn:microsoft.com/office/officeart/2018/2/layout/IconCircleList"/>
    <dgm:cxn modelId="{0223CD49-C422-4287-99BF-53E842DEC155}" type="presParOf" srcId="{FD0D518E-65BA-4500-88BD-83E631EBFCF3}" destId="{744A43AC-1AFF-42E6-B05D-0D5CC187657A}" srcOrd="0" destOrd="0" presId="urn:microsoft.com/office/officeart/2018/2/layout/IconCircleList"/>
    <dgm:cxn modelId="{56FF75B3-77E7-415A-8FCF-320E503FC1DB}" type="presParOf" srcId="{FD0D518E-65BA-4500-88BD-83E631EBFCF3}" destId="{6A3EBFFF-E35E-4943-B104-A66F52CAD857}" srcOrd="1" destOrd="0" presId="urn:microsoft.com/office/officeart/2018/2/layout/IconCircleList"/>
    <dgm:cxn modelId="{20FCEB7A-1196-4AD3-8A31-B75EBF41E7A7}" type="presParOf" srcId="{FD0D518E-65BA-4500-88BD-83E631EBFCF3}" destId="{4FD4BF8E-28B0-4B93-B344-D53B9DBFC658}" srcOrd="2" destOrd="0" presId="urn:microsoft.com/office/officeart/2018/2/layout/IconCircleList"/>
    <dgm:cxn modelId="{1042914F-6969-4835-B461-21A560EA8F24}" type="presParOf" srcId="{FD0D518E-65BA-4500-88BD-83E631EBFCF3}" destId="{1B6A2942-2365-4E74-9E14-9EA07946769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71EC8-0EE8-4AA3-9AED-C0D86F2DE4DC}">
      <dsp:nvSpPr>
        <dsp:cNvPr id="0" name=""/>
        <dsp:cNvSpPr/>
      </dsp:nvSpPr>
      <dsp:spPr>
        <a:xfrm>
          <a:off x="26361" y="487499"/>
          <a:ext cx="890641" cy="8906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6FB0E-25E9-4880-8DC4-EC6B3FD3F3AF}">
      <dsp:nvSpPr>
        <dsp:cNvPr id="0" name=""/>
        <dsp:cNvSpPr/>
      </dsp:nvSpPr>
      <dsp:spPr>
        <a:xfrm>
          <a:off x="213396" y="674534"/>
          <a:ext cx="516572" cy="5165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46774-FD69-484A-B101-0236AA975F86}">
      <dsp:nvSpPr>
        <dsp:cNvPr id="0" name=""/>
        <dsp:cNvSpPr/>
      </dsp:nvSpPr>
      <dsp:spPr>
        <a:xfrm>
          <a:off x="1107855" y="487499"/>
          <a:ext cx="2099370" cy="890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Executive Summary</a:t>
          </a:r>
        </a:p>
      </dsp:txBody>
      <dsp:txXfrm>
        <a:off x="1107855" y="487499"/>
        <a:ext cx="2099370" cy="890641"/>
      </dsp:txXfrm>
    </dsp:sp>
    <dsp:sp modelId="{79385209-2760-4163-969E-DA642656186A}">
      <dsp:nvSpPr>
        <dsp:cNvPr id="0" name=""/>
        <dsp:cNvSpPr/>
      </dsp:nvSpPr>
      <dsp:spPr>
        <a:xfrm>
          <a:off x="3573024" y="487499"/>
          <a:ext cx="890641" cy="8906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002D8-F694-46EA-8747-6B8DFD486B17}">
      <dsp:nvSpPr>
        <dsp:cNvPr id="0" name=""/>
        <dsp:cNvSpPr/>
      </dsp:nvSpPr>
      <dsp:spPr>
        <a:xfrm>
          <a:off x="3760059" y="674534"/>
          <a:ext cx="516572" cy="5165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A76B5-05E8-46EB-8BFE-2E680F2BFFB9}">
      <dsp:nvSpPr>
        <dsp:cNvPr id="0" name=""/>
        <dsp:cNvSpPr/>
      </dsp:nvSpPr>
      <dsp:spPr>
        <a:xfrm>
          <a:off x="4654518" y="487499"/>
          <a:ext cx="2099370" cy="890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Introduction</a:t>
          </a:r>
        </a:p>
      </dsp:txBody>
      <dsp:txXfrm>
        <a:off x="4654518" y="487499"/>
        <a:ext cx="2099370" cy="890641"/>
      </dsp:txXfrm>
    </dsp:sp>
    <dsp:sp modelId="{08D9D71F-EC7C-4935-A493-998B010F9502}">
      <dsp:nvSpPr>
        <dsp:cNvPr id="0" name=""/>
        <dsp:cNvSpPr/>
      </dsp:nvSpPr>
      <dsp:spPr>
        <a:xfrm>
          <a:off x="7119688" y="487499"/>
          <a:ext cx="890641" cy="8906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A4F0D-8497-41C5-8200-E499F6B15779}">
      <dsp:nvSpPr>
        <dsp:cNvPr id="0" name=""/>
        <dsp:cNvSpPr/>
      </dsp:nvSpPr>
      <dsp:spPr>
        <a:xfrm>
          <a:off x="7306723" y="674534"/>
          <a:ext cx="516572" cy="5165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7ECEB-1334-48A0-9852-9B8875DA62C5}">
      <dsp:nvSpPr>
        <dsp:cNvPr id="0" name=""/>
        <dsp:cNvSpPr/>
      </dsp:nvSpPr>
      <dsp:spPr>
        <a:xfrm>
          <a:off x="8201182" y="487499"/>
          <a:ext cx="2099370" cy="890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Methodology</a:t>
          </a:r>
        </a:p>
      </dsp:txBody>
      <dsp:txXfrm>
        <a:off x="8201182" y="487499"/>
        <a:ext cx="2099370" cy="890641"/>
      </dsp:txXfrm>
    </dsp:sp>
    <dsp:sp modelId="{545D24BA-6D82-44A8-B695-055072D6F699}">
      <dsp:nvSpPr>
        <dsp:cNvPr id="0" name=""/>
        <dsp:cNvSpPr/>
      </dsp:nvSpPr>
      <dsp:spPr>
        <a:xfrm>
          <a:off x="26361" y="1942682"/>
          <a:ext cx="890641" cy="8906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F70B2-F942-4242-ACCC-C0F518263376}">
      <dsp:nvSpPr>
        <dsp:cNvPr id="0" name=""/>
        <dsp:cNvSpPr/>
      </dsp:nvSpPr>
      <dsp:spPr>
        <a:xfrm>
          <a:off x="213396" y="2129716"/>
          <a:ext cx="516572" cy="5165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38759-38E8-4163-842D-C62A72CD5AB4}">
      <dsp:nvSpPr>
        <dsp:cNvPr id="0" name=""/>
        <dsp:cNvSpPr/>
      </dsp:nvSpPr>
      <dsp:spPr>
        <a:xfrm>
          <a:off x="1107855" y="1942682"/>
          <a:ext cx="2099370" cy="890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1107855" y="1942682"/>
        <a:ext cx="2099370" cy="890641"/>
      </dsp:txXfrm>
    </dsp:sp>
    <dsp:sp modelId="{7E669C8E-5375-4413-85D6-86D2D28AEF35}">
      <dsp:nvSpPr>
        <dsp:cNvPr id="0" name=""/>
        <dsp:cNvSpPr/>
      </dsp:nvSpPr>
      <dsp:spPr>
        <a:xfrm>
          <a:off x="3573024" y="1942682"/>
          <a:ext cx="890641" cy="8906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86766-3AE9-4DB2-A28A-C0E6E1C6C21D}">
      <dsp:nvSpPr>
        <dsp:cNvPr id="0" name=""/>
        <dsp:cNvSpPr/>
      </dsp:nvSpPr>
      <dsp:spPr>
        <a:xfrm>
          <a:off x="3760059" y="2129716"/>
          <a:ext cx="516572" cy="5165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4FD34-4DBD-437C-9351-1F6BA4A3A8D1}">
      <dsp:nvSpPr>
        <dsp:cNvPr id="0" name=""/>
        <dsp:cNvSpPr/>
      </dsp:nvSpPr>
      <dsp:spPr>
        <a:xfrm>
          <a:off x="4654518" y="1942682"/>
          <a:ext cx="2099370" cy="890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</a:t>
          </a:r>
        </a:p>
      </dsp:txBody>
      <dsp:txXfrm>
        <a:off x="4654518" y="1942682"/>
        <a:ext cx="2099370" cy="890641"/>
      </dsp:txXfrm>
    </dsp:sp>
    <dsp:sp modelId="{744A43AC-1AFF-42E6-B05D-0D5CC187657A}">
      <dsp:nvSpPr>
        <dsp:cNvPr id="0" name=""/>
        <dsp:cNvSpPr/>
      </dsp:nvSpPr>
      <dsp:spPr>
        <a:xfrm>
          <a:off x="7119688" y="1942682"/>
          <a:ext cx="890641" cy="8906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EBFFF-E35E-4943-B104-A66F52CAD857}">
      <dsp:nvSpPr>
        <dsp:cNvPr id="0" name=""/>
        <dsp:cNvSpPr/>
      </dsp:nvSpPr>
      <dsp:spPr>
        <a:xfrm>
          <a:off x="7306723" y="2129716"/>
          <a:ext cx="516572" cy="5165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A2942-2365-4E74-9E14-9EA079467693}">
      <dsp:nvSpPr>
        <dsp:cNvPr id="0" name=""/>
        <dsp:cNvSpPr/>
      </dsp:nvSpPr>
      <dsp:spPr>
        <a:xfrm>
          <a:off x="8201182" y="1942682"/>
          <a:ext cx="2099370" cy="890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Appendix</a:t>
          </a:r>
        </a:p>
      </dsp:txBody>
      <dsp:txXfrm>
        <a:off x="8201182" y="1942682"/>
        <a:ext cx="2099370" cy="890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1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12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50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quynhlam98/Winning-Space-Race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_9_and_Falcon_Heavy_launch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Pham Thi Quynh Lam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15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EDC2E2-691C-23C7-A50B-5414DFFD6EB5}"/>
              </a:ext>
            </a:extLst>
          </p:cNvPr>
          <p:cNvSpPr txBox="1"/>
          <p:nvPr/>
        </p:nvSpPr>
        <p:spPr>
          <a:xfrm>
            <a:off x="888546" y="5513294"/>
            <a:ext cx="155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Google Shape;857;p31">
            <a:extLst>
              <a:ext uri="{FF2B5EF4-FFF2-40B4-BE49-F238E27FC236}">
                <a16:creationId xmlns:a16="http://schemas.microsoft.com/office/drawing/2014/main" id="{C1C5EDD3-114B-0431-1C07-E42FC2264AF2}"/>
              </a:ext>
            </a:extLst>
          </p:cNvPr>
          <p:cNvSpPr/>
          <p:nvPr/>
        </p:nvSpPr>
        <p:spPr>
          <a:xfrm rot="-5400000">
            <a:off x="1002141" y="1412913"/>
            <a:ext cx="3711182" cy="4719467"/>
          </a:xfrm>
          <a:prstGeom prst="round2SameRect">
            <a:avLst>
              <a:gd name="adj1" fmla="val 17662"/>
              <a:gd name="adj2" fmla="val 7971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9ECFD17-183A-79A4-FB70-B8904E4E621D}"/>
              </a:ext>
            </a:extLst>
          </p:cNvPr>
          <p:cNvGrpSpPr/>
          <p:nvPr/>
        </p:nvGrpSpPr>
        <p:grpSpPr>
          <a:xfrm>
            <a:off x="5256387" y="1731729"/>
            <a:ext cx="5796133" cy="4081834"/>
            <a:chOff x="5935434" y="1908468"/>
            <a:chExt cx="4275366" cy="3434154"/>
          </a:xfrm>
        </p:grpSpPr>
        <p:sp>
          <p:nvSpPr>
            <p:cNvPr id="9" name="Google Shape;859;p31">
              <a:extLst>
                <a:ext uri="{FF2B5EF4-FFF2-40B4-BE49-F238E27FC236}">
                  <a16:creationId xmlns:a16="http://schemas.microsoft.com/office/drawing/2014/main" id="{958AABCE-B79D-288D-8341-1E7530ED0AE8}"/>
                </a:ext>
              </a:extLst>
            </p:cNvPr>
            <p:cNvSpPr/>
            <p:nvPr/>
          </p:nvSpPr>
          <p:spPr>
            <a:xfrm>
              <a:off x="5935434" y="1917058"/>
              <a:ext cx="487809" cy="783105"/>
            </a:xfrm>
            <a:custGeom>
              <a:avLst/>
              <a:gdLst/>
              <a:ahLst/>
              <a:cxnLst/>
              <a:rect l="l" t="t" r="r" b="b"/>
              <a:pathLst>
                <a:path w="21131" h="37211" extrusionOk="0">
                  <a:moveTo>
                    <a:pt x="0" y="17523"/>
                  </a:moveTo>
                  <a:lnTo>
                    <a:pt x="0" y="37211"/>
                  </a:lnTo>
                  <a:lnTo>
                    <a:pt x="21131" y="25357"/>
                  </a:lnTo>
                  <a:lnTo>
                    <a:pt x="21131" y="0"/>
                  </a:lnTo>
                  <a:close/>
                </a:path>
              </a:pathLst>
            </a:custGeom>
            <a:solidFill>
              <a:srgbClr val="F8AA05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Google Shape;861;p31">
              <a:extLst>
                <a:ext uri="{FF2B5EF4-FFF2-40B4-BE49-F238E27FC236}">
                  <a16:creationId xmlns:a16="http://schemas.microsoft.com/office/drawing/2014/main" id="{33A052F6-7705-B8B6-66F4-0BCE553FA6CE}"/>
                </a:ext>
              </a:extLst>
            </p:cNvPr>
            <p:cNvSpPr/>
            <p:nvPr/>
          </p:nvSpPr>
          <p:spPr>
            <a:xfrm rot="5400000">
              <a:off x="8040600" y="865582"/>
              <a:ext cx="543000" cy="3797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" name="Google Shape;863;p31">
              <a:extLst>
                <a:ext uri="{FF2B5EF4-FFF2-40B4-BE49-F238E27FC236}">
                  <a16:creationId xmlns:a16="http://schemas.microsoft.com/office/drawing/2014/main" id="{74CC4143-EC9F-D0E5-089E-50D75A0AB0A1}"/>
                </a:ext>
              </a:extLst>
            </p:cNvPr>
            <p:cNvSpPr/>
            <p:nvPr/>
          </p:nvSpPr>
          <p:spPr>
            <a:xfrm>
              <a:off x="5941489" y="2492532"/>
              <a:ext cx="472012" cy="663651"/>
            </a:xfrm>
            <a:custGeom>
              <a:avLst/>
              <a:gdLst/>
              <a:ahLst/>
              <a:cxnLst/>
              <a:rect l="l" t="t" r="r" b="b"/>
              <a:pathLst>
                <a:path w="19766" h="34029" extrusionOk="0">
                  <a:moveTo>
                    <a:pt x="19765" y="0"/>
                  </a:moveTo>
                  <a:lnTo>
                    <a:pt x="1" y="12299"/>
                  </a:lnTo>
                  <a:lnTo>
                    <a:pt x="1" y="34028"/>
                  </a:lnTo>
                  <a:lnTo>
                    <a:pt x="19765" y="27837"/>
                  </a:lnTo>
                  <a:lnTo>
                    <a:pt x="19765" y="0"/>
                  </a:lnTo>
                  <a:close/>
                </a:path>
              </a:pathLst>
            </a:custGeom>
            <a:solidFill>
              <a:srgbClr val="C765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" name="Google Shape;864;p31">
              <a:extLst>
                <a:ext uri="{FF2B5EF4-FFF2-40B4-BE49-F238E27FC236}">
                  <a16:creationId xmlns:a16="http://schemas.microsoft.com/office/drawing/2014/main" id="{CF2C5BC0-B661-4CFE-DC6B-21B833830697}"/>
                </a:ext>
              </a:extLst>
            </p:cNvPr>
            <p:cNvSpPr/>
            <p:nvPr/>
          </p:nvSpPr>
          <p:spPr>
            <a:xfrm rot="5400000">
              <a:off x="8040450" y="1441300"/>
              <a:ext cx="543000" cy="3797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55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" name="Google Shape;867;p31">
              <a:extLst>
                <a:ext uri="{FF2B5EF4-FFF2-40B4-BE49-F238E27FC236}">
                  <a16:creationId xmlns:a16="http://schemas.microsoft.com/office/drawing/2014/main" id="{A47A58B9-C72F-FB8F-9EB3-642D2F64276A}"/>
                </a:ext>
              </a:extLst>
            </p:cNvPr>
            <p:cNvSpPr/>
            <p:nvPr/>
          </p:nvSpPr>
          <p:spPr>
            <a:xfrm>
              <a:off x="5941489" y="3068392"/>
              <a:ext cx="472012" cy="543379"/>
            </a:xfrm>
            <a:custGeom>
              <a:avLst/>
              <a:gdLst/>
              <a:ahLst/>
              <a:cxnLst/>
              <a:rect l="l" t="t" r="r" b="b"/>
              <a:pathLst>
                <a:path w="19766" h="27862" extrusionOk="0">
                  <a:moveTo>
                    <a:pt x="19765" y="1"/>
                  </a:moveTo>
                  <a:lnTo>
                    <a:pt x="1" y="6132"/>
                  </a:lnTo>
                  <a:lnTo>
                    <a:pt x="1" y="27861"/>
                  </a:lnTo>
                  <a:lnTo>
                    <a:pt x="19765" y="27837"/>
                  </a:lnTo>
                  <a:lnTo>
                    <a:pt x="19765" y="1"/>
                  </a:lnTo>
                  <a:close/>
                </a:path>
              </a:pathLst>
            </a:custGeom>
            <a:solidFill>
              <a:srgbClr val="8D3C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3" name="Google Shape;868;p31">
              <a:extLst>
                <a:ext uri="{FF2B5EF4-FFF2-40B4-BE49-F238E27FC236}">
                  <a16:creationId xmlns:a16="http://schemas.microsoft.com/office/drawing/2014/main" id="{84EDBDFF-621A-181F-EB55-173AE9C6CABE}"/>
                </a:ext>
              </a:extLst>
            </p:cNvPr>
            <p:cNvSpPr/>
            <p:nvPr/>
          </p:nvSpPr>
          <p:spPr>
            <a:xfrm rot="5400000">
              <a:off x="8040450" y="2017554"/>
              <a:ext cx="543000" cy="3797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FD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6" name="Google Shape;871;p31">
              <a:extLst>
                <a:ext uri="{FF2B5EF4-FFF2-40B4-BE49-F238E27FC236}">
                  <a16:creationId xmlns:a16="http://schemas.microsoft.com/office/drawing/2014/main" id="{7E6EAC69-107F-A8E3-63F0-1C701E14DD43}"/>
                </a:ext>
              </a:extLst>
            </p:cNvPr>
            <p:cNvSpPr/>
            <p:nvPr/>
          </p:nvSpPr>
          <p:spPr>
            <a:xfrm>
              <a:off x="5941489" y="3644213"/>
              <a:ext cx="472012" cy="543359"/>
            </a:xfrm>
            <a:custGeom>
              <a:avLst/>
              <a:gdLst/>
              <a:ahLst/>
              <a:cxnLst/>
              <a:rect l="l" t="t" r="r" b="b"/>
              <a:pathLst>
                <a:path w="19766" h="27861" extrusionOk="0">
                  <a:moveTo>
                    <a:pt x="1" y="0"/>
                  </a:moveTo>
                  <a:lnTo>
                    <a:pt x="1" y="21729"/>
                  </a:lnTo>
                  <a:lnTo>
                    <a:pt x="19765" y="27861"/>
                  </a:lnTo>
                  <a:lnTo>
                    <a:pt x="1976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D8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7" name="Google Shape;872;p31">
              <a:extLst>
                <a:ext uri="{FF2B5EF4-FFF2-40B4-BE49-F238E27FC236}">
                  <a16:creationId xmlns:a16="http://schemas.microsoft.com/office/drawing/2014/main" id="{A80DE857-7E46-DEE3-E04D-3430DB383B95}"/>
                </a:ext>
              </a:extLst>
            </p:cNvPr>
            <p:cNvSpPr/>
            <p:nvPr/>
          </p:nvSpPr>
          <p:spPr>
            <a:xfrm rot="5400000">
              <a:off x="8040450" y="2593308"/>
              <a:ext cx="543000" cy="3797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32AA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29" name="Google Shape;874;p31">
              <a:extLst>
                <a:ext uri="{FF2B5EF4-FFF2-40B4-BE49-F238E27FC236}">
                  <a16:creationId xmlns:a16="http://schemas.microsoft.com/office/drawing/2014/main" id="{DBFD966C-084A-5463-708E-4D4E8B785F65}"/>
                </a:ext>
              </a:extLst>
            </p:cNvPr>
            <p:cNvSpPr/>
            <p:nvPr/>
          </p:nvSpPr>
          <p:spPr>
            <a:xfrm>
              <a:off x="5941489" y="4100475"/>
              <a:ext cx="472012" cy="663436"/>
            </a:xfrm>
            <a:custGeom>
              <a:avLst/>
              <a:gdLst/>
              <a:ahLst/>
              <a:cxnLst/>
              <a:rect l="l" t="t" r="r" b="b"/>
              <a:pathLst>
                <a:path w="19766" h="34018" extrusionOk="0">
                  <a:moveTo>
                    <a:pt x="1" y="1"/>
                  </a:moveTo>
                  <a:lnTo>
                    <a:pt x="1" y="21730"/>
                  </a:lnTo>
                  <a:lnTo>
                    <a:pt x="19765" y="34017"/>
                  </a:lnTo>
                  <a:lnTo>
                    <a:pt x="19765" y="61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6D8C"/>
            </a:solidFill>
            <a:ln>
              <a:solidFill>
                <a:srgbClr val="5B9BD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1" name="Google Shape;876;p31">
              <a:extLst>
                <a:ext uri="{FF2B5EF4-FFF2-40B4-BE49-F238E27FC236}">
                  <a16:creationId xmlns:a16="http://schemas.microsoft.com/office/drawing/2014/main" id="{7915BE68-1F8F-7CF8-BBF2-1F5212FFE88F}"/>
                </a:ext>
              </a:extLst>
            </p:cNvPr>
            <p:cNvSpPr/>
            <p:nvPr/>
          </p:nvSpPr>
          <p:spPr>
            <a:xfrm rot="5400000">
              <a:off x="8040450" y="3169056"/>
              <a:ext cx="543000" cy="3797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A5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32" name="Google Shape;877;p31">
              <a:extLst>
                <a:ext uri="{FF2B5EF4-FFF2-40B4-BE49-F238E27FC236}">
                  <a16:creationId xmlns:a16="http://schemas.microsoft.com/office/drawing/2014/main" id="{B28337DE-5105-37DC-E199-53879E82BD1B}"/>
                </a:ext>
              </a:extLst>
            </p:cNvPr>
            <p:cNvSpPr/>
            <p:nvPr/>
          </p:nvSpPr>
          <p:spPr>
            <a:xfrm rot="5400000">
              <a:off x="8040600" y="289856"/>
              <a:ext cx="543000" cy="3797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" name="Google Shape;879;p31">
              <a:extLst>
                <a:ext uri="{FF2B5EF4-FFF2-40B4-BE49-F238E27FC236}">
                  <a16:creationId xmlns:a16="http://schemas.microsoft.com/office/drawing/2014/main" id="{08B4F512-F8AB-9C8C-BB1B-CA193C611DAD}"/>
                </a:ext>
              </a:extLst>
            </p:cNvPr>
            <p:cNvSpPr/>
            <p:nvPr/>
          </p:nvSpPr>
          <p:spPr>
            <a:xfrm rot="10800000" flipH="1">
              <a:off x="5935434" y="4556526"/>
              <a:ext cx="487809" cy="783105"/>
            </a:xfrm>
            <a:custGeom>
              <a:avLst/>
              <a:gdLst/>
              <a:ahLst/>
              <a:cxnLst/>
              <a:rect l="l" t="t" r="r" b="b"/>
              <a:pathLst>
                <a:path w="21131" h="37211" extrusionOk="0">
                  <a:moveTo>
                    <a:pt x="0" y="17523"/>
                  </a:moveTo>
                  <a:lnTo>
                    <a:pt x="0" y="37211"/>
                  </a:lnTo>
                  <a:lnTo>
                    <a:pt x="21131" y="25357"/>
                  </a:lnTo>
                  <a:lnTo>
                    <a:pt x="21131" y="0"/>
                  </a:lnTo>
                  <a:close/>
                </a:path>
              </a:pathLst>
            </a:custGeom>
            <a:solidFill>
              <a:srgbClr val="103764"/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Google Shape;880;p31">
              <a:extLst>
                <a:ext uri="{FF2B5EF4-FFF2-40B4-BE49-F238E27FC236}">
                  <a16:creationId xmlns:a16="http://schemas.microsoft.com/office/drawing/2014/main" id="{6C3749CB-4C7C-474B-92A0-C2365026135F}"/>
                </a:ext>
              </a:extLst>
            </p:cNvPr>
            <p:cNvSpPr txBox="1"/>
            <p:nvPr/>
          </p:nvSpPr>
          <p:spPr>
            <a:xfrm>
              <a:off x="6469615" y="1908468"/>
              <a:ext cx="3536782" cy="5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FFFF"/>
                  </a:solidFill>
                  <a:latin typeface="Abadi" panose="020B0604020104020204" pitchFamily="34" charset="0"/>
                  <a:ea typeface="Roboto"/>
                  <a:cs typeface="Roboto"/>
                  <a:sym typeface="Roboto"/>
                </a:rPr>
                <a:t>Perform exploratory data analysis and define Training Labels</a:t>
              </a:r>
              <a:endParaRPr sz="1400" dirty="0">
                <a:solidFill>
                  <a:srgbClr val="FFFFFF"/>
                </a:solidFill>
                <a:latin typeface="Abadi" panose="020B0604020104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" name="Google Shape;882;p31">
              <a:extLst>
                <a:ext uri="{FF2B5EF4-FFF2-40B4-BE49-F238E27FC236}">
                  <a16:creationId xmlns:a16="http://schemas.microsoft.com/office/drawing/2014/main" id="{C754721E-2D98-74C8-A495-2A6CFA14E0E1}"/>
                </a:ext>
              </a:extLst>
            </p:cNvPr>
            <p:cNvSpPr txBox="1"/>
            <p:nvPr/>
          </p:nvSpPr>
          <p:spPr>
            <a:xfrm>
              <a:off x="6469615" y="2500333"/>
              <a:ext cx="2660256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FFFF"/>
                  </a:solidFill>
                  <a:latin typeface="Abadi" panose="020B0604020104020204" pitchFamily="34" charset="0"/>
                  <a:ea typeface="Roboto"/>
                  <a:cs typeface="Roboto"/>
                  <a:sym typeface="Roboto"/>
                </a:rPr>
                <a:t>Count launches per site</a:t>
              </a:r>
              <a:endParaRPr sz="1400" dirty="0">
                <a:solidFill>
                  <a:srgbClr val="FFFFFF"/>
                </a:solidFill>
                <a:latin typeface="Abadi" panose="020B0604020104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" name="Google Shape;883;p31">
              <a:extLst>
                <a:ext uri="{FF2B5EF4-FFF2-40B4-BE49-F238E27FC236}">
                  <a16:creationId xmlns:a16="http://schemas.microsoft.com/office/drawing/2014/main" id="{4800228D-B3D1-CB47-DB0C-325B223E9568}"/>
                </a:ext>
              </a:extLst>
            </p:cNvPr>
            <p:cNvSpPr txBox="1"/>
            <p:nvPr/>
          </p:nvSpPr>
          <p:spPr>
            <a:xfrm>
              <a:off x="6469615" y="3053481"/>
              <a:ext cx="3015593" cy="5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FFFF"/>
                  </a:solidFill>
                  <a:latin typeface="Abadi" panose="020B0604020104020204" pitchFamily="34" charset="0"/>
                  <a:ea typeface="Roboto"/>
                  <a:cs typeface="Roboto"/>
                  <a:sym typeface="Roboto"/>
                </a:rPr>
                <a:t>Count and analyze orbit occurrences</a:t>
              </a:r>
              <a:endParaRPr sz="1400" dirty="0">
                <a:solidFill>
                  <a:srgbClr val="FFFFFF"/>
                </a:solidFill>
                <a:latin typeface="Abadi" panose="020B0604020104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884;p31">
              <a:extLst>
                <a:ext uri="{FF2B5EF4-FFF2-40B4-BE49-F238E27FC236}">
                  <a16:creationId xmlns:a16="http://schemas.microsoft.com/office/drawing/2014/main" id="{47F7BBA7-7157-4FF0-06D6-1B8F25BD2E38}"/>
                </a:ext>
              </a:extLst>
            </p:cNvPr>
            <p:cNvSpPr txBox="1"/>
            <p:nvPr/>
          </p:nvSpPr>
          <p:spPr>
            <a:xfrm>
              <a:off x="6469615" y="3621077"/>
              <a:ext cx="2837924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FFFF"/>
                  </a:solidFill>
                  <a:latin typeface="Abadi" panose="020B0604020104020204" pitchFamily="34" charset="0"/>
                  <a:ea typeface="Roboto"/>
                  <a:cs typeface="Roboto"/>
                  <a:sym typeface="Roboto"/>
                </a:rPr>
                <a:t>Count mission outcomes per orbit type</a:t>
              </a:r>
              <a:endParaRPr sz="1400" dirty="0">
                <a:solidFill>
                  <a:srgbClr val="FFFFFF"/>
                </a:solidFill>
                <a:latin typeface="Abadi" panose="020B0604020104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" name="Google Shape;890;p31">
              <a:extLst>
                <a:ext uri="{FF2B5EF4-FFF2-40B4-BE49-F238E27FC236}">
                  <a16:creationId xmlns:a16="http://schemas.microsoft.com/office/drawing/2014/main" id="{84038291-B93A-F6EB-2053-2AB56764A64F}"/>
                </a:ext>
              </a:extLst>
            </p:cNvPr>
            <p:cNvSpPr txBox="1"/>
            <p:nvPr/>
          </p:nvSpPr>
          <p:spPr>
            <a:xfrm>
              <a:off x="6469615" y="4196603"/>
              <a:ext cx="3124928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FFFF"/>
                  </a:solidFill>
                  <a:latin typeface="Abadi" panose="020B0604020104020204" pitchFamily="34" charset="0"/>
                  <a:ea typeface="Roboto"/>
                  <a:cs typeface="Roboto"/>
                  <a:sym typeface="Roboto"/>
                </a:rPr>
                <a:t>Create landing outcome labels from Outcome column</a:t>
              </a:r>
              <a:endParaRPr sz="1400" dirty="0">
                <a:solidFill>
                  <a:srgbClr val="FFFFFF"/>
                </a:solidFill>
                <a:latin typeface="Abadi" panose="020B0604020104020204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" name="Google Shape;891;p31">
              <a:extLst>
                <a:ext uri="{FF2B5EF4-FFF2-40B4-BE49-F238E27FC236}">
                  <a16:creationId xmlns:a16="http://schemas.microsoft.com/office/drawing/2014/main" id="{A9921DDC-89DD-A1F5-DB58-1CF8ACB51188}"/>
                </a:ext>
              </a:extLst>
            </p:cNvPr>
            <p:cNvSpPr txBox="1"/>
            <p:nvPr/>
          </p:nvSpPr>
          <p:spPr>
            <a:xfrm>
              <a:off x="6469615" y="4802622"/>
              <a:ext cx="1960622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rgbClr val="FFFFFF"/>
                  </a:solidFill>
                  <a:latin typeface="Abadi" panose="020B0604020104020204" pitchFamily="34" charset="0"/>
                  <a:ea typeface="Roboto"/>
                  <a:cs typeface="Roboto"/>
                  <a:sym typeface="Roboto"/>
                </a:rPr>
                <a:t>Export cleaned data to CSV</a:t>
              </a:r>
              <a:endParaRPr sz="1400" dirty="0">
                <a:solidFill>
                  <a:srgbClr val="FFFFFF"/>
                </a:solidFill>
                <a:latin typeface="Abadi" panose="020B0604020104020204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" name="Google Shape;892;p31">
            <a:extLst>
              <a:ext uri="{FF2B5EF4-FFF2-40B4-BE49-F238E27FC236}">
                <a16:creationId xmlns:a16="http://schemas.microsoft.com/office/drawing/2014/main" id="{39DCFF61-97A6-44E9-F11E-8249F97C690C}"/>
              </a:ext>
            </a:extLst>
          </p:cNvPr>
          <p:cNvSpPr txBox="1"/>
          <p:nvPr/>
        </p:nvSpPr>
        <p:spPr>
          <a:xfrm>
            <a:off x="770010" y="2208894"/>
            <a:ext cx="4214365" cy="31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The dataset contains different cases of booster landings: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Ocean: True = successful, False = unsuccessful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RTLS (ground pad): True = successful, False = unsuccessful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ASDS (drone ship): True = successful, False = unsuccessful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We convert these outcomes into Training Labels: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1 → successful landing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ea typeface="Fira Sans Extra Condensed SemiBold"/>
                <a:cs typeface="Fira Sans Extra Condensed SemiBold"/>
                <a:sym typeface="Fira Sans Extra Condensed SemiBold"/>
              </a:rPr>
              <a:t>0 → unsuccessful landing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84824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We performed Exploratory Data Analysis (EDA) using the following charts to gain deeper insights into the dataset: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Scatter Plot: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To examine the relationship and correlation between variables.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Relationship between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Flight Number &amp; Launch Site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Relationship between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Payload &amp; Launch Site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Relationship between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Flight Number &amp; Orbit Type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Relationship between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Payload &amp; Orbit Type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Bar Chart: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To compare values and success rates.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Comparison of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success rates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for each orbit type.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Line Chart: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To track and observe trends over time.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Average launch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success trend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over the years.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87869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Using SQL to answer specific data questions.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Launch Sites: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We found 4 unique launch sites and analyzed the first 5 launches from CCAFS.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Payload Analysis: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Calculate the total payload for NASA (CRS) missions.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Find the average payload for the F9 v1.1 rocket.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Identify the booster versions that carried the maximum payload.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Landing Outcome Analysis: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Find the date of the first successful ground pad landing.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List booster versions with a payload between 4000-6000 kg that had a successful drone ship landing.</a:t>
            </a:r>
          </a:p>
          <a:p>
            <a:pPr lvl="1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Rank the count of popular landing outcomes by their number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202323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Markers were used to plot all launch sites, showing their locations and proximity to coasts.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Colored markers (green for success, red for failure) identified launch sites with higher success rates.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Lines were added to show distances from a launch site to nearby points of interest like railways and highways.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68796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Dropdown List: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Enables selection of specific launch sites.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Pie Chart: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Visualizes total successful launches and the success vs. failure count for a selected site.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Slider: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Filters data by payload mass range.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Scatter Chart: </a:t>
            </a: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Displays the correlation between payload mass and launch success.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49D90A-0543-83E1-053B-7ADC7D8F116C}"/>
              </a:ext>
            </a:extLst>
          </p:cNvPr>
          <p:cNvGrpSpPr/>
          <p:nvPr/>
        </p:nvGrpSpPr>
        <p:grpSpPr>
          <a:xfrm>
            <a:off x="2013525" y="1545925"/>
            <a:ext cx="8381950" cy="1632875"/>
            <a:chOff x="447825" y="1165250"/>
            <a:chExt cx="8381950" cy="1632875"/>
          </a:xfrm>
        </p:grpSpPr>
        <p:sp>
          <p:nvSpPr>
            <p:cNvPr id="6" name="Google Shape;97;p16">
              <a:extLst>
                <a:ext uri="{FF2B5EF4-FFF2-40B4-BE49-F238E27FC236}">
                  <a16:creationId xmlns:a16="http://schemas.microsoft.com/office/drawing/2014/main" id="{18A1874E-5139-C26A-DF5F-1CB21A5BA8F6}"/>
                </a:ext>
              </a:extLst>
            </p:cNvPr>
            <p:cNvSpPr/>
            <p:nvPr/>
          </p:nvSpPr>
          <p:spPr>
            <a:xfrm>
              <a:off x="2599175" y="1545925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8;p16">
              <a:extLst>
                <a:ext uri="{FF2B5EF4-FFF2-40B4-BE49-F238E27FC236}">
                  <a16:creationId xmlns:a16="http://schemas.microsoft.com/office/drawing/2014/main" id="{611644D3-A9E0-5FD9-D85F-285EF1A97500}"/>
                </a:ext>
              </a:extLst>
            </p:cNvPr>
            <p:cNvSpPr/>
            <p:nvPr/>
          </p:nvSpPr>
          <p:spPr>
            <a:xfrm>
              <a:off x="3772575" y="1165250"/>
              <a:ext cx="754500" cy="7545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2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8" name="Google Shape;99;p16">
              <a:extLst>
                <a:ext uri="{FF2B5EF4-FFF2-40B4-BE49-F238E27FC236}">
                  <a16:creationId xmlns:a16="http://schemas.microsoft.com/office/drawing/2014/main" id="{91186645-55A0-8572-26F9-EC4FC69288BD}"/>
                </a:ext>
              </a:extLst>
            </p:cNvPr>
            <p:cNvSpPr/>
            <p:nvPr/>
          </p:nvSpPr>
          <p:spPr>
            <a:xfrm>
              <a:off x="4750525" y="1545925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0;p16">
              <a:extLst>
                <a:ext uri="{FF2B5EF4-FFF2-40B4-BE49-F238E27FC236}">
                  <a16:creationId xmlns:a16="http://schemas.microsoft.com/office/drawing/2014/main" id="{06A99D66-2748-D859-0B16-20AEBCB25B75}"/>
                </a:ext>
              </a:extLst>
            </p:cNvPr>
            <p:cNvSpPr/>
            <p:nvPr/>
          </p:nvSpPr>
          <p:spPr>
            <a:xfrm>
              <a:off x="5923925" y="1165250"/>
              <a:ext cx="754500" cy="754500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3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Google Shape;101;p16">
              <a:extLst>
                <a:ext uri="{FF2B5EF4-FFF2-40B4-BE49-F238E27FC236}">
                  <a16:creationId xmlns:a16="http://schemas.microsoft.com/office/drawing/2014/main" id="{B3F05383-DCD8-FAFD-605B-C3E29BFB05B8}"/>
                </a:ext>
              </a:extLst>
            </p:cNvPr>
            <p:cNvSpPr/>
            <p:nvPr/>
          </p:nvSpPr>
          <p:spPr>
            <a:xfrm>
              <a:off x="6901875" y="1545925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;p16">
              <a:extLst>
                <a:ext uri="{FF2B5EF4-FFF2-40B4-BE49-F238E27FC236}">
                  <a16:creationId xmlns:a16="http://schemas.microsoft.com/office/drawing/2014/main" id="{D2FEE8C9-5B67-9300-F00B-FE249A77B69F}"/>
                </a:ext>
              </a:extLst>
            </p:cNvPr>
            <p:cNvSpPr/>
            <p:nvPr/>
          </p:nvSpPr>
          <p:spPr>
            <a:xfrm>
              <a:off x="8075275" y="1165250"/>
              <a:ext cx="754500" cy="7545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4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Google Shape;103;p16">
              <a:extLst>
                <a:ext uri="{FF2B5EF4-FFF2-40B4-BE49-F238E27FC236}">
                  <a16:creationId xmlns:a16="http://schemas.microsoft.com/office/drawing/2014/main" id="{0BEA8ED3-AB2D-655B-B73B-3A58A356764F}"/>
                </a:ext>
              </a:extLst>
            </p:cNvPr>
            <p:cNvSpPr/>
            <p:nvPr/>
          </p:nvSpPr>
          <p:spPr>
            <a:xfrm>
              <a:off x="447825" y="1545925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6;p16">
              <a:extLst>
                <a:ext uri="{FF2B5EF4-FFF2-40B4-BE49-F238E27FC236}">
                  <a16:creationId xmlns:a16="http://schemas.microsoft.com/office/drawing/2014/main" id="{A6BFAD99-2387-376B-B214-7C4B388976F9}"/>
                </a:ext>
              </a:extLst>
            </p:cNvPr>
            <p:cNvSpPr txBox="1"/>
            <p:nvPr/>
          </p:nvSpPr>
          <p:spPr>
            <a:xfrm>
              <a:off x="548463" y="1795525"/>
              <a:ext cx="1220100" cy="7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Creating a numpy array from the column “Class” in data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8;p16">
              <a:extLst>
                <a:ext uri="{FF2B5EF4-FFF2-40B4-BE49-F238E27FC236}">
                  <a16:creationId xmlns:a16="http://schemas.microsoft.com/office/drawing/2014/main" id="{DC313D54-35E1-D599-72CB-C719E9A80616}"/>
                </a:ext>
              </a:extLst>
            </p:cNvPr>
            <p:cNvSpPr txBox="1"/>
            <p:nvPr/>
          </p:nvSpPr>
          <p:spPr>
            <a:xfrm>
              <a:off x="2671438" y="1821814"/>
              <a:ext cx="1364474" cy="7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Standardizing the data with StandardScaler, then fitting and transforming it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0;p16">
              <a:extLst>
                <a:ext uri="{FF2B5EF4-FFF2-40B4-BE49-F238E27FC236}">
                  <a16:creationId xmlns:a16="http://schemas.microsoft.com/office/drawing/2014/main" id="{2468D6E8-F549-506B-FBAE-55C1E5FC47FD}"/>
                </a:ext>
              </a:extLst>
            </p:cNvPr>
            <p:cNvSpPr txBox="1"/>
            <p:nvPr/>
          </p:nvSpPr>
          <p:spPr>
            <a:xfrm>
              <a:off x="4770099" y="1715833"/>
              <a:ext cx="1392951" cy="1028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Splitting the data into training and testing sets with train_test_split function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2;p16">
              <a:extLst>
                <a:ext uri="{FF2B5EF4-FFF2-40B4-BE49-F238E27FC236}">
                  <a16:creationId xmlns:a16="http://schemas.microsoft.com/office/drawing/2014/main" id="{80E655A3-3536-4858-EAEE-F0A360B35613}"/>
                </a:ext>
              </a:extLst>
            </p:cNvPr>
            <p:cNvSpPr txBox="1"/>
            <p:nvPr/>
          </p:nvSpPr>
          <p:spPr>
            <a:xfrm>
              <a:off x="6949849" y="1815887"/>
              <a:ext cx="1517725" cy="7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Create a GridSearchCV object with cv= 10 to find the best parameter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32;p16">
              <a:extLst>
                <a:ext uri="{FF2B5EF4-FFF2-40B4-BE49-F238E27FC236}">
                  <a16:creationId xmlns:a16="http://schemas.microsoft.com/office/drawing/2014/main" id="{7BAFE54E-4E84-0081-8D9A-116F6B5393CD}"/>
                </a:ext>
              </a:extLst>
            </p:cNvPr>
            <p:cNvSpPr/>
            <p:nvPr/>
          </p:nvSpPr>
          <p:spPr>
            <a:xfrm>
              <a:off x="1621975" y="1166000"/>
              <a:ext cx="753000" cy="7530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1</a:t>
              </a:r>
              <a:endParaRPr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6015396-CF38-3E88-02F4-9A5A9BB755A0}"/>
              </a:ext>
            </a:extLst>
          </p:cNvPr>
          <p:cNvGrpSpPr/>
          <p:nvPr/>
        </p:nvGrpSpPr>
        <p:grpSpPr>
          <a:xfrm>
            <a:off x="2013525" y="3934472"/>
            <a:ext cx="8381950" cy="1632875"/>
            <a:chOff x="447825" y="1165250"/>
            <a:chExt cx="8381950" cy="1632875"/>
          </a:xfrm>
        </p:grpSpPr>
        <p:sp>
          <p:nvSpPr>
            <p:cNvPr id="19" name="Google Shape;97;p16">
              <a:extLst>
                <a:ext uri="{FF2B5EF4-FFF2-40B4-BE49-F238E27FC236}">
                  <a16:creationId xmlns:a16="http://schemas.microsoft.com/office/drawing/2014/main" id="{DEFC6DEA-C8F0-0EC5-CDF7-C035EC174B19}"/>
                </a:ext>
              </a:extLst>
            </p:cNvPr>
            <p:cNvSpPr/>
            <p:nvPr/>
          </p:nvSpPr>
          <p:spPr>
            <a:xfrm>
              <a:off x="2599175" y="1545925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8;p16">
              <a:extLst>
                <a:ext uri="{FF2B5EF4-FFF2-40B4-BE49-F238E27FC236}">
                  <a16:creationId xmlns:a16="http://schemas.microsoft.com/office/drawing/2014/main" id="{B6B1063C-A921-ABB8-D3EE-08DCF9035780}"/>
                </a:ext>
              </a:extLst>
            </p:cNvPr>
            <p:cNvSpPr/>
            <p:nvPr/>
          </p:nvSpPr>
          <p:spPr>
            <a:xfrm>
              <a:off x="3772575" y="1165250"/>
              <a:ext cx="754500" cy="7545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7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Google Shape;99;p16">
              <a:extLst>
                <a:ext uri="{FF2B5EF4-FFF2-40B4-BE49-F238E27FC236}">
                  <a16:creationId xmlns:a16="http://schemas.microsoft.com/office/drawing/2014/main" id="{91E908B8-3FAF-4284-E7FC-FBD4D4AA6BA0}"/>
                </a:ext>
              </a:extLst>
            </p:cNvPr>
            <p:cNvSpPr/>
            <p:nvPr/>
          </p:nvSpPr>
          <p:spPr>
            <a:xfrm>
              <a:off x="4750525" y="1545925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00;p16">
              <a:extLst>
                <a:ext uri="{FF2B5EF4-FFF2-40B4-BE49-F238E27FC236}">
                  <a16:creationId xmlns:a16="http://schemas.microsoft.com/office/drawing/2014/main" id="{B5E6752D-5447-F624-5936-1F8AACFCFF59}"/>
                </a:ext>
              </a:extLst>
            </p:cNvPr>
            <p:cNvSpPr/>
            <p:nvPr/>
          </p:nvSpPr>
          <p:spPr>
            <a:xfrm>
              <a:off x="5923925" y="1165250"/>
              <a:ext cx="754500" cy="754500"/>
            </a:xfrm>
            <a:prstGeom prst="ellipse">
              <a:avLst/>
            </a:pr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6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Google Shape;101;p16">
              <a:extLst>
                <a:ext uri="{FF2B5EF4-FFF2-40B4-BE49-F238E27FC236}">
                  <a16:creationId xmlns:a16="http://schemas.microsoft.com/office/drawing/2014/main" id="{F913945B-179F-54CE-B816-DFE06F108192}"/>
                </a:ext>
              </a:extLst>
            </p:cNvPr>
            <p:cNvSpPr/>
            <p:nvPr/>
          </p:nvSpPr>
          <p:spPr>
            <a:xfrm>
              <a:off x="6901875" y="1545925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;p16">
              <a:extLst>
                <a:ext uri="{FF2B5EF4-FFF2-40B4-BE49-F238E27FC236}">
                  <a16:creationId xmlns:a16="http://schemas.microsoft.com/office/drawing/2014/main" id="{EE14EFB2-C124-061A-10AC-ABC5839BAA78}"/>
                </a:ext>
              </a:extLst>
            </p:cNvPr>
            <p:cNvSpPr/>
            <p:nvPr/>
          </p:nvSpPr>
          <p:spPr>
            <a:xfrm>
              <a:off x="8075275" y="1165250"/>
              <a:ext cx="754500" cy="7545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5</a:t>
              </a:r>
              <a:endParaRPr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Google Shape;103;p16">
              <a:extLst>
                <a:ext uri="{FF2B5EF4-FFF2-40B4-BE49-F238E27FC236}">
                  <a16:creationId xmlns:a16="http://schemas.microsoft.com/office/drawing/2014/main" id="{25883298-82C3-7A60-69E9-6A18FCD1F17F}"/>
                </a:ext>
              </a:extLst>
            </p:cNvPr>
            <p:cNvSpPr/>
            <p:nvPr/>
          </p:nvSpPr>
          <p:spPr>
            <a:xfrm>
              <a:off x="447825" y="1545925"/>
              <a:ext cx="1565700" cy="1252200"/>
            </a:xfrm>
            <a:prstGeom prst="roundRect">
              <a:avLst>
                <a:gd name="adj" fmla="val 11451"/>
              </a:avLst>
            </a:prstGeom>
            <a:solidFill>
              <a:srgbClr val="FFC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6;p16">
              <a:extLst>
                <a:ext uri="{FF2B5EF4-FFF2-40B4-BE49-F238E27FC236}">
                  <a16:creationId xmlns:a16="http://schemas.microsoft.com/office/drawing/2014/main" id="{C5429F67-9BF4-4D6B-7C5D-90D46D6BD591}"/>
                </a:ext>
              </a:extLst>
            </p:cNvPr>
            <p:cNvSpPr txBox="1"/>
            <p:nvPr/>
          </p:nvSpPr>
          <p:spPr>
            <a:xfrm>
              <a:off x="523057" y="1789103"/>
              <a:ext cx="1459262" cy="7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Finding the method performs best by examining the Jaccard_score and F1_score metrics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" name="Google Shape;108;p16">
              <a:extLst>
                <a:ext uri="{FF2B5EF4-FFF2-40B4-BE49-F238E27FC236}">
                  <a16:creationId xmlns:a16="http://schemas.microsoft.com/office/drawing/2014/main" id="{3D24E453-7B15-4FB9-96BE-079EE82A5081}"/>
                </a:ext>
              </a:extLst>
            </p:cNvPr>
            <p:cNvSpPr txBox="1"/>
            <p:nvPr/>
          </p:nvSpPr>
          <p:spPr>
            <a:xfrm>
              <a:off x="2665487" y="1789853"/>
              <a:ext cx="1220100" cy="7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Examining the confusion matrix for all models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" name="Google Shape;110;p16">
              <a:extLst>
                <a:ext uri="{FF2B5EF4-FFF2-40B4-BE49-F238E27FC236}">
                  <a16:creationId xmlns:a16="http://schemas.microsoft.com/office/drawing/2014/main" id="{DA052FDC-376E-2833-F1F8-840FA3B01AF6}"/>
                </a:ext>
              </a:extLst>
            </p:cNvPr>
            <p:cNvSpPr txBox="1"/>
            <p:nvPr/>
          </p:nvSpPr>
          <p:spPr>
            <a:xfrm>
              <a:off x="4788462" y="1843925"/>
              <a:ext cx="1527763" cy="7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Calculating the accuracy on the test data using the method .score() for all models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" name="Google Shape;112;p16">
              <a:extLst>
                <a:ext uri="{FF2B5EF4-FFF2-40B4-BE49-F238E27FC236}">
                  <a16:creationId xmlns:a16="http://schemas.microsoft.com/office/drawing/2014/main" id="{7EB16A78-D58F-7672-08C0-CFEA2110EECE}"/>
                </a:ext>
              </a:extLst>
            </p:cNvPr>
            <p:cNvSpPr txBox="1"/>
            <p:nvPr/>
          </p:nvSpPr>
          <p:spPr>
            <a:xfrm>
              <a:off x="6949849" y="1814387"/>
              <a:ext cx="1408380" cy="75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 sz="1200" dirty="0">
                  <a:solidFill>
                    <a:schemeClr val="bg1"/>
                  </a:solidFill>
                  <a:latin typeface="Roboto"/>
                  <a:ea typeface="Roboto"/>
                  <a:cs typeface="Roboto"/>
                  <a:sym typeface="Roboto"/>
                </a:rPr>
                <a:t>Applying GridSearchCV on LogReg, SVM, Decision Tree, KNN models</a:t>
              </a:r>
              <a:endParaRPr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32;p16">
              <a:extLst>
                <a:ext uri="{FF2B5EF4-FFF2-40B4-BE49-F238E27FC236}">
                  <a16:creationId xmlns:a16="http://schemas.microsoft.com/office/drawing/2014/main" id="{E97328F8-142D-0DCC-904F-AC5B24EC0972}"/>
                </a:ext>
              </a:extLst>
            </p:cNvPr>
            <p:cNvSpPr/>
            <p:nvPr/>
          </p:nvSpPr>
          <p:spPr>
            <a:xfrm>
              <a:off x="1621975" y="1166000"/>
              <a:ext cx="753000" cy="753000"/>
            </a:xfrm>
            <a:prstGeom prst="ellipse">
              <a:avLst/>
            </a:prstGeom>
            <a:solidFill>
              <a:srgbClr val="FFC64E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8</a:t>
              </a:r>
              <a:endParaRPr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44A377B-74FB-29C4-4134-7C5456299038}"/>
              </a:ext>
            </a:extLst>
          </p:cNvPr>
          <p:cNvSpPr/>
          <p:nvPr/>
        </p:nvSpPr>
        <p:spPr>
          <a:xfrm>
            <a:off x="3783106" y="2483224"/>
            <a:ext cx="252806" cy="1524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88EE3A8-A8DF-5228-0DB8-9338104B7053}"/>
              </a:ext>
            </a:extLst>
          </p:cNvPr>
          <p:cNvSpPr/>
          <p:nvPr/>
        </p:nvSpPr>
        <p:spPr>
          <a:xfrm>
            <a:off x="5885144" y="2475154"/>
            <a:ext cx="252806" cy="1524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0A9CBA6-DB95-58FD-A9A3-205AA604AB1A}"/>
              </a:ext>
            </a:extLst>
          </p:cNvPr>
          <p:cNvSpPr/>
          <p:nvPr/>
        </p:nvSpPr>
        <p:spPr>
          <a:xfrm>
            <a:off x="8048347" y="2475154"/>
            <a:ext cx="252806" cy="1524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A8A97FE-8C61-CBAD-B5C8-0513C4BCCD79}"/>
              </a:ext>
            </a:extLst>
          </p:cNvPr>
          <p:cNvSpPr/>
          <p:nvPr/>
        </p:nvSpPr>
        <p:spPr>
          <a:xfrm rot="10800000">
            <a:off x="8089394" y="4934825"/>
            <a:ext cx="252806" cy="1524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262CD73-95D4-759E-B44D-11DD6CA5E6B2}"/>
              </a:ext>
            </a:extLst>
          </p:cNvPr>
          <p:cNvSpPr/>
          <p:nvPr/>
        </p:nvSpPr>
        <p:spPr>
          <a:xfrm rot="5400000">
            <a:off x="9004099" y="3586303"/>
            <a:ext cx="252806" cy="1524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0171164-E0D5-49D6-3D9C-76B54E199EDC}"/>
              </a:ext>
            </a:extLst>
          </p:cNvPr>
          <p:cNvSpPr/>
          <p:nvPr/>
        </p:nvSpPr>
        <p:spPr>
          <a:xfrm rot="10800000">
            <a:off x="3759184" y="4847373"/>
            <a:ext cx="252806" cy="1524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7B92A48-2C72-2843-A437-CDD81B23AF86}"/>
              </a:ext>
            </a:extLst>
          </p:cNvPr>
          <p:cNvSpPr/>
          <p:nvPr/>
        </p:nvSpPr>
        <p:spPr>
          <a:xfrm rot="10800000">
            <a:off x="5964823" y="4850431"/>
            <a:ext cx="252806" cy="15240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8668C-E53F-6BAB-8D1B-0C00AF05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7563"/>
            <a:ext cx="10687961" cy="2208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CA9095-DFB5-3BD6-6946-A45B2B6FA503}"/>
              </a:ext>
            </a:extLst>
          </p:cNvPr>
          <p:cNvSpPr txBox="1"/>
          <p:nvPr/>
        </p:nvSpPr>
        <p:spPr>
          <a:xfrm>
            <a:off x="958466" y="4427999"/>
            <a:ext cx="106879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earliest flights mostly failed, while the more recent ones all succeeded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CCAFS SLC 40 accounts for about half of all launches.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VAFB SLC 4E and KSC LC 39A show higher success rates.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Overall, the later the flight, the higher the probability of success.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E2D10-05D3-6105-670C-AAA8BE1B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7508"/>
            <a:ext cx="10597236" cy="2398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D90D24-484A-0B50-70CD-3C8C5652CD63}"/>
              </a:ext>
            </a:extLst>
          </p:cNvPr>
          <p:cNvSpPr txBox="1"/>
          <p:nvPr/>
        </p:nvSpPr>
        <p:spPr>
          <a:xfrm>
            <a:off x="958466" y="4427999"/>
            <a:ext cx="10687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At all launch sites, the larger the payload mass, the higher the success rate.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Most launches with payloads over 7000 kg were successful.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KSC LC 39A achieved a 100% success rate for launches with payloads under 5500 kg.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95BE8-2A55-FD36-7517-9E98EC15F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375" y="1706081"/>
            <a:ext cx="6000794" cy="4019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2ABC1E-BE94-38EB-DB20-1E5E70CEA9CB}"/>
              </a:ext>
            </a:extLst>
          </p:cNvPr>
          <p:cNvSpPr txBox="1"/>
          <p:nvPr/>
        </p:nvSpPr>
        <p:spPr>
          <a:xfrm>
            <a:off x="770011" y="2583244"/>
            <a:ext cx="4223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100% success rate: ES-L1, GEO, HEO, SSO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0% success rate: 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Moderate success rate (50%–85%): GTO, ISS, LEO, MEO, 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BA59ECFB-E1C2-B713-DD9D-D3850C0B16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046423"/>
              </p:ext>
            </p:extLst>
          </p:nvPr>
        </p:nvGraphicFramePr>
        <p:xfrm>
          <a:off x="958697" y="2113240"/>
          <a:ext cx="10326914" cy="3320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20301-9C96-A7E9-4AB8-21719D48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8357"/>
            <a:ext cx="10606201" cy="2335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437601-1565-FD0D-B733-85E39D33C5C3}"/>
              </a:ext>
            </a:extLst>
          </p:cNvPr>
          <p:cNvSpPr txBox="1"/>
          <p:nvPr/>
        </p:nvSpPr>
        <p:spPr>
          <a:xfrm>
            <a:off x="958466" y="4490272"/>
            <a:ext cx="10687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For LEO orbits, success rate tends to improve with higher flight numbers.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For GTO orbits, there is no clear relationship between flight number and success 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D323FC-07AA-89BC-4B77-5E7452638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04792"/>
            <a:ext cx="10606201" cy="2321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90F9B5-117C-04A9-F567-3DA8686496CB}"/>
              </a:ext>
            </a:extLst>
          </p:cNvPr>
          <p:cNvSpPr txBox="1"/>
          <p:nvPr/>
        </p:nvSpPr>
        <p:spPr>
          <a:xfrm>
            <a:off x="958466" y="4427999"/>
            <a:ext cx="10687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Heavy payloads tend to reduce success rates in GTO orbits.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 contrast, they have a positive effect on Polar LEO (ISS) orbits.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Most successful heavy launches are concentrated in LEO/ISS missions, showing that these orbits are more tolerant of higher payload masses.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6B8D7B-20CF-2902-5D40-E3272858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175" y="1962136"/>
            <a:ext cx="5981744" cy="38481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764B2-4ECB-72B1-A6DD-4C40C3AFCBB0}"/>
              </a:ext>
            </a:extLst>
          </p:cNvPr>
          <p:cNvSpPr txBox="1"/>
          <p:nvPr/>
        </p:nvSpPr>
        <p:spPr>
          <a:xfrm>
            <a:off x="492104" y="2135009"/>
            <a:ext cx="47970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Since 2013, the overall success rate has shown a steady upward trend, peaking close to 90% in 2019.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Although there were slight fluctuations after 2018, the long-term trend indicates continuous improvement in reliability.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This suggests that technological advancements, operational experience, and process optimization have significantly increased mission success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D6CD2-6F52-DD7F-F554-4D5AE214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6" y="1636315"/>
            <a:ext cx="5030820" cy="549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7E10C-2409-E232-06E5-7A15B3DBBEEB}"/>
              </a:ext>
            </a:extLst>
          </p:cNvPr>
          <p:cNvSpPr txBox="1"/>
          <p:nvPr/>
        </p:nvSpPr>
        <p:spPr>
          <a:xfrm>
            <a:off x="770011" y="170196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Query: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03914-ED72-B993-1B9D-52C78974AE06}"/>
              </a:ext>
            </a:extLst>
          </p:cNvPr>
          <p:cNvSpPr txBox="1"/>
          <p:nvPr/>
        </p:nvSpPr>
        <p:spPr>
          <a:xfrm>
            <a:off x="770011" y="2633306"/>
            <a:ext cx="1084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keyword DISTINCT ensures only unique values are returned from the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There are 4 unique launch sites in the dataset.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8387E-CF3E-9292-9283-5139F52E232E}"/>
              </a:ext>
            </a:extLst>
          </p:cNvPr>
          <p:cNvSpPr txBox="1"/>
          <p:nvPr/>
        </p:nvSpPr>
        <p:spPr>
          <a:xfrm>
            <a:off x="770011" y="412628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C07685-C2AC-AA8F-3D6C-1155266F5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784" y="4199924"/>
            <a:ext cx="1589569" cy="21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FAA74-5647-A674-0A2F-20C0FD9A01C8}"/>
              </a:ext>
            </a:extLst>
          </p:cNvPr>
          <p:cNvSpPr txBox="1"/>
          <p:nvPr/>
        </p:nvSpPr>
        <p:spPr>
          <a:xfrm>
            <a:off x="770011" y="170196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Query: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8A2A25-A789-CA9B-F25A-6D55EB183503}"/>
              </a:ext>
            </a:extLst>
          </p:cNvPr>
          <p:cNvSpPr txBox="1"/>
          <p:nvPr/>
        </p:nvSpPr>
        <p:spPr>
          <a:xfrm>
            <a:off x="770011" y="2633306"/>
            <a:ext cx="1084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keyword LIKE with the pattern 'CCA%' retrieves rows where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starts with "CCA".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LIMIT 5 clause restricts the output to the first 5 matching records.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88FA7-3EFA-386A-3A95-8148CBC70432}"/>
              </a:ext>
            </a:extLst>
          </p:cNvPr>
          <p:cNvSpPr txBox="1"/>
          <p:nvPr/>
        </p:nvSpPr>
        <p:spPr>
          <a:xfrm>
            <a:off x="770011" y="412628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EAB1CF-A8C3-B725-0B13-5081D834B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364" y="1612102"/>
            <a:ext cx="4769800" cy="549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51C263-EAD9-25F3-18E4-BC6A60858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48" y="4661464"/>
            <a:ext cx="10372763" cy="136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BEDD0D-6D32-B1B5-12BE-5145FA2CFA96}"/>
              </a:ext>
            </a:extLst>
          </p:cNvPr>
          <p:cNvGrpSpPr/>
          <p:nvPr/>
        </p:nvGrpSpPr>
        <p:grpSpPr>
          <a:xfrm>
            <a:off x="770011" y="2123971"/>
            <a:ext cx="10848248" cy="3013853"/>
            <a:chOff x="770011" y="1666325"/>
            <a:chExt cx="10848248" cy="301385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165704-F4CF-146C-9B6B-9258D3644F13}"/>
                </a:ext>
              </a:extLst>
            </p:cNvPr>
            <p:cNvSpPr txBox="1"/>
            <p:nvPr/>
          </p:nvSpPr>
          <p:spPr>
            <a:xfrm>
              <a:off x="770011" y="1701961"/>
              <a:ext cx="158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Query: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BE11A9-7730-362C-A931-E2470C8086E0}"/>
                </a:ext>
              </a:extLst>
            </p:cNvPr>
            <p:cNvSpPr txBox="1"/>
            <p:nvPr/>
          </p:nvSpPr>
          <p:spPr>
            <a:xfrm>
              <a:off x="770011" y="2633306"/>
              <a:ext cx="10848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Explanation: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The SUM function adds up all values in the PAYLOAD_MASS_KG_ column.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This query calculates the total payload mass for missions where the customer is NASA (CRS).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9707F9-10BD-BFE6-4ECF-E6602DC30498}"/>
                </a:ext>
              </a:extLst>
            </p:cNvPr>
            <p:cNvSpPr txBox="1"/>
            <p:nvPr/>
          </p:nvSpPr>
          <p:spPr>
            <a:xfrm>
              <a:off x="770011" y="4126281"/>
              <a:ext cx="158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Result: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D54896-A24F-AF68-5704-938F84096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6927" y="1666325"/>
              <a:ext cx="6135802" cy="44060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207D92-DF05-CFD1-9F44-5BD7199A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6927" y="4044802"/>
              <a:ext cx="1233771" cy="635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9FF950-A2CC-8A36-A705-A352EA726135}"/>
              </a:ext>
            </a:extLst>
          </p:cNvPr>
          <p:cNvGrpSpPr/>
          <p:nvPr/>
        </p:nvGrpSpPr>
        <p:grpSpPr>
          <a:xfrm>
            <a:off x="770011" y="2170271"/>
            <a:ext cx="10848248" cy="3109006"/>
            <a:chOff x="770011" y="1701961"/>
            <a:chExt cx="10848248" cy="31090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3D8A67-0161-5A56-E6EB-471B3C970262}"/>
                </a:ext>
              </a:extLst>
            </p:cNvPr>
            <p:cNvSpPr txBox="1"/>
            <p:nvPr/>
          </p:nvSpPr>
          <p:spPr>
            <a:xfrm>
              <a:off x="770011" y="1701961"/>
              <a:ext cx="158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Query: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CF2397-770A-733B-4CB6-C8B89F9A034F}"/>
                </a:ext>
              </a:extLst>
            </p:cNvPr>
            <p:cNvSpPr txBox="1"/>
            <p:nvPr/>
          </p:nvSpPr>
          <p:spPr>
            <a:xfrm>
              <a:off x="770011" y="2633306"/>
              <a:ext cx="10848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Explanation: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The AVG function computes the average value of the PAYLOAD_MASS_KG_ column.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This query finds the average payload mass for launches using booster version F9 v1.1.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7729F2-67E1-0338-0994-8859FF9867E1}"/>
                </a:ext>
              </a:extLst>
            </p:cNvPr>
            <p:cNvSpPr txBox="1"/>
            <p:nvPr/>
          </p:nvSpPr>
          <p:spPr>
            <a:xfrm>
              <a:off x="770011" y="4126281"/>
              <a:ext cx="158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Result: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0A0727-CA30-346B-6E27-37EDC3D3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6011" y="1701961"/>
              <a:ext cx="6653236" cy="46831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FC1AF2-4639-E41D-3970-189B03758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3629" y="4019671"/>
              <a:ext cx="2161589" cy="791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E7BDAD-B00C-29BF-569F-24F7A02D350A}"/>
              </a:ext>
            </a:extLst>
          </p:cNvPr>
          <p:cNvGrpSpPr/>
          <p:nvPr/>
        </p:nvGrpSpPr>
        <p:grpSpPr>
          <a:xfrm>
            <a:off x="770011" y="2123031"/>
            <a:ext cx="10848248" cy="2980135"/>
            <a:chOff x="770011" y="1701244"/>
            <a:chExt cx="10848248" cy="298013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03FB57F-2C26-7CDD-9279-05CE8230906B}"/>
                </a:ext>
              </a:extLst>
            </p:cNvPr>
            <p:cNvSpPr txBox="1"/>
            <p:nvPr/>
          </p:nvSpPr>
          <p:spPr>
            <a:xfrm>
              <a:off x="770011" y="1701961"/>
              <a:ext cx="158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Query: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EBD1EC-90F8-E5DD-2DB0-41208A582545}"/>
                </a:ext>
              </a:extLst>
            </p:cNvPr>
            <p:cNvSpPr txBox="1"/>
            <p:nvPr/>
          </p:nvSpPr>
          <p:spPr>
            <a:xfrm>
              <a:off x="770011" y="2633306"/>
              <a:ext cx="108482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Explanation: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The MIN(Date) function returns the earliest (oldest) date.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The query identifies the first successful ground pad landing.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E9CB90-4677-0F69-DDDB-57D99CEF7065}"/>
                </a:ext>
              </a:extLst>
            </p:cNvPr>
            <p:cNvSpPr txBox="1"/>
            <p:nvPr/>
          </p:nvSpPr>
          <p:spPr>
            <a:xfrm>
              <a:off x="770011" y="4126281"/>
              <a:ext cx="158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Result: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21173A-7636-442D-4C2C-2364BD94C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4280"/>
            <a:stretch>
              <a:fillRect/>
            </a:stretch>
          </p:blipFill>
          <p:spPr>
            <a:xfrm>
              <a:off x="1734015" y="1701244"/>
              <a:ext cx="8180949" cy="41394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919AFC-6346-40F2-91C2-C0C091C66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4015" y="4074749"/>
              <a:ext cx="2043383" cy="606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19C54-3DC7-789D-5D27-48E2FFBF82D3}"/>
              </a:ext>
            </a:extLst>
          </p:cNvPr>
          <p:cNvSpPr txBox="1"/>
          <p:nvPr/>
        </p:nvSpPr>
        <p:spPr>
          <a:xfrm>
            <a:off x="770011" y="170196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Query: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AE037-0C5B-EB91-7EBA-9D5CD456BE15}"/>
              </a:ext>
            </a:extLst>
          </p:cNvPr>
          <p:cNvSpPr txBox="1"/>
          <p:nvPr/>
        </p:nvSpPr>
        <p:spPr>
          <a:xfrm>
            <a:off x="770011" y="2633306"/>
            <a:ext cx="10848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Retrieves booster versions where: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     + Payload mass is between 4000–6000 kg.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     + Landing outcome is successful on a drone 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Uses AND to ensure both conditions are met.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4F994-8072-4106-CFBE-47A1D791061F}"/>
              </a:ext>
            </a:extLst>
          </p:cNvPr>
          <p:cNvSpPr txBox="1"/>
          <p:nvPr/>
        </p:nvSpPr>
        <p:spPr>
          <a:xfrm>
            <a:off x="770010" y="4419892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185EA7-2F59-D432-0D99-5092B3BA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67" y="1670726"/>
            <a:ext cx="9491415" cy="446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2BAA8D-4B00-ECCF-C26E-B2C55CD22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532" y="4465484"/>
            <a:ext cx="1691697" cy="18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C85BD-B5E9-F853-7B27-B35442320F4F}"/>
              </a:ext>
            </a:extLst>
          </p:cNvPr>
          <p:cNvSpPr txBox="1"/>
          <p:nvPr/>
        </p:nvSpPr>
        <p:spPr>
          <a:xfrm>
            <a:off x="770011" y="170196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Query: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222C0-B0DF-EAC4-F588-513C888CE0F8}"/>
              </a:ext>
            </a:extLst>
          </p:cNvPr>
          <p:cNvSpPr txBox="1"/>
          <p:nvPr/>
        </p:nvSpPr>
        <p:spPr>
          <a:xfrm>
            <a:off x="770011" y="2633306"/>
            <a:ext cx="10848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GROUP BY keyword groups identical values in the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query counts how many times each mission outcome occurred.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Shows the total number of successful and failed missions categorized by outcome type.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7986E-FA7C-1219-4467-A8FE16B5E861}"/>
              </a:ext>
            </a:extLst>
          </p:cNvPr>
          <p:cNvSpPr txBox="1"/>
          <p:nvPr/>
        </p:nvSpPr>
        <p:spPr>
          <a:xfrm>
            <a:off x="770011" y="412628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771EBA-6075-D5DB-95EE-31A86EF2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00" y="1693442"/>
            <a:ext cx="7301493" cy="46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7E234-0D9B-A746-6748-82F2DE3C4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999" y="4273905"/>
            <a:ext cx="3760435" cy="175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E6D52-8AFF-00C9-E01C-8EC744DF0D51}"/>
              </a:ext>
            </a:extLst>
          </p:cNvPr>
          <p:cNvSpPr txBox="1"/>
          <p:nvPr/>
        </p:nvSpPr>
        <p:spPr>
          <a:xfrm>
            <a:off x="770011" y="1509311"/>
            <a:ext cx="10687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purpose of this study is to analyze SpaceX Falcon 9 launch data collected from multiple sources and apply Machine Learning models to predict the success of first-stage landings. The results provide valuable insights for other space agencies when deciding whether to compete with SpaceX.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035F9-ED62-6B87-1917-3D9897CE87EF}"/>
              </a:ext>
            </a:extLst>
          </p:cNvPr>
          <p:cNvSpPr txBox="1"/>
          <p:nvPr/>
        </p:nvSpPr>
        <p:spPr>
          <a:xfrm>
            <a:off x="770011" y="2541409"/>
            <a:ext cx="51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48CB"/>
                </a:solidFill>
              </a:rPr>
              <a:t>Methodology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D8769-344C-2D9D-4C3D-0B336696DAC1}"/>
              </a:ext>
            </a:extLst>
          </p:cNvPr>
          <p:cNvSpPr txBox="1"/>
          <p:nvPr/>
        </p:nvSpPr>
        <p:spPr>
          <a:xfrm>
            <a:off x="770011" y="2905000"/>
            <a:ext cx="105973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research was conducted through the following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Collecting data via API and web scraping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and transforming data through data wrangling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Performing exploratory data analysis with SQL and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interactive maps with Folium to study launch site proximity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dashboards with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Plotly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Dash for interactive record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predictive models to estimate the probability of a successful first-stage landing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96932-C7CB-20AB-93B3-762660A9C4E9}"/>
              </a:ext>
            </a:extLst>
          </p:cNvPr>
          <p:cNvSpPr txBox="1"/>
          <p:nvPr/>
        </p:nvSpPr>
        <p:spPr>
          <a:xfrm>
            <a:off x="770011" y="4838251"/>
            <a:ext cx="515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48CB"/>
                </a:solidFill>
              </a:rPr>
              <a:t>Key Outcomes: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91FE6-A3D3-BCFD-7C92-4826A156BAF4}"/>
              </a:ext>
            </a:extLst>
          </p:cNvPr>
          <p:cNvSpPr txBox="1"/>
          <p:nvPr/>
        </p:nvSpPr>
        <p:spPr>
          <a:xfrm>
            <a:off x="770011" y="5207583"/>
            <a:ext cx="99418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report presents results in several forms: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analysis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 data visualizations and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Predictive model outcomes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6626A-2D0D-1D7F-F359-BF16A5A80BFD}"/>
              </a:ext>
            </a:extLst>
          </p:cNvPr>
          <p:cNvSpPr txBox="1"/>
          <p:nvPr/>
        </p:nvSpPr>
        <p:spPr>
          <a:xfrm>
            <a:off x="770011" y="170196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Query: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6D21F-B22D-D1F3-2E61-4718A87E7F02}"/>
              </a:ext>
            </a:extLst>
          </p:cNvPr>
          <p:cNvSpPr txBox="1"/>
          <p:nvPr/>
        </p:nvSpPr>
        <p:spPr>
          <a:xfrm>
            <a:off x="770011" y="2633306"/>
            <a:ext cx="10848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A subquery finds the maximum payload mass using the MAX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main query retrieves the booster versions along with their payload when it equals the maximum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highest recorded payload mass is 15,600 kg.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3F7F8-0D4F-59EF-326F-677109C2B55B}"/>
              </a:ext>
            </a:extLst>
          </p:cNvPr>
          <p:cNvSpPr txBox="1"/>
          <p:nvPr/>
        </p:nvSpPr>
        <p:spPr>
          <a:xfrm>
            <a:off x="770011" y="427944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5A7C2-13DB-8CDD-A7EA-745415493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18" y="1721669"/>
            <a:ext cx="8492688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DDB306-C359-BBE8-0E99-2EB0E0FBC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18" y="4279441"/>
            <a:ext cx="2436167" cy="24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32A1B-7D5C-77B1-5CD0-AE98F24574E2}"/>
              </a:ext>
            </a:extLst>
          </p:cNvPr>
          <p:cNvSpPr txBox="1"/>
          <p:nvPr/>
        </p:nvSpPr>
        <p:spPr>
          <a:xfrm>
            <a:off x="770011" y="170196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Query: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C59FD-49DC-2E68-E12B-15F0E11CED32}"/>
              </a:ext>
            </a:extLst>
          </p:cNvPr>
          <p:cNvSpPr txBox="1"/>
          <p:nvPr/>
        </p:nvSpPr>
        <p:spPr>
          <a:xfrm>
            <a:off x="770011" y="2633306"/>
            <a:ext cx="11287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Lists landing outcome, booster version, and launch site for failed drone ship landings in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AND condition ensures both criteria are satisfied: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        + Landing outcome = Failure (drone ship)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        + Year = 2015Shows that CCAFS LC-40 was the launch site with failed landings in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Booster versions F9 v1.1 B1012 and F9 v1.1 B1015 were unsuccessful.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2CBB8-71C1-DD18-F368-D74ED9F59FAF}"/>
              </a:ext>
            </a:extLst>
          </p:cNvPr>
          <p:cNvSpPr txBox="1"/>
          <p:nvPr/>
        </p:nvSpPr>
        <p:spPr>
          <a:xfrm>
            <a:off x="770010" y="4602042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82AD1-3F07-E62F-F2DA-932AAA713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12" y="4690384"/>
            <a:ext cx="3798805" cy="1064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733EB-8E71-7E2B-151E-7AF60A8060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38" b="-18660"/>
          <a:stretch>
            <a:fillRect/>
          </a:stretch>
        </p:blipFill>
        <p:spPr>
          <a:xfrm>
            <a:off x="1564794" y="1658357"/>
            <a:ext cx="10268618" cy="5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008554-B70F-80C4-14F3-68C0B897D40B}"/>
              </a:ext>
            </a:extLst>
          </p:cNvPr>
          <p:cNvSpPr txBox="1"/>
          <p:nvPr/>
        </p:nvSpPr>
        <p:spPr>
          <a:xfrm>
            <a:off x="770011" y="1701961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Query: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447A1-7BAD-8A7D-1367-EB3C2D524F15}"/>
              </a:ext>
            </a:extLst>
          </p:cNvPr>
          <p:cNvSpPr txBox="1"/>
          <p:nvPr/>
        </p:nvSpPr>
        <p:spPr>
          <a:xfrm>
            <a:off x="770011" y="2633306"/>
            <a:ext cx="10848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GROUP BY organizes data by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BETWEEN filters records within the date range (2010-06-04 to 2017-03-20).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ORDER BY DESC sorts the results from highest to lowest 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output is a ranked list of landing outcomes for the given period.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38209-14A5-46D2-639A-7971BE7C5CEE}"/>
              </a:ext>
            </a:extLst>
          </p:cNvPr>
          <p:cNvSpPr txBox="1"/>
          <p:nvPr/>
        </p:nvSpPr>
        <p:spPr>
          <a:xfrm>
            <a:off x="770010" y="4389814"/>
            <a:ext cx="158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Result: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97DE34-C62F-E5BC-D0CD-DFE426D38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893" y="1701962"/>
            <a:ext cx="9677471" cy="467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744082-72EC-0CD0-0563-E67E318E0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892" y="4464253"/>
            <a:ext cx="2743199" cy="19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 markers on a global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5F65E-3C0A-22B0-7F25-9B6AD53E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41" y="1959894"/>
            <a:ext cx="5783097" cy="3924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CC68B-D0A7-2004-9C43-337DC3B55598}"/>
              </a:ext>
            </a:extLst>
          </p:cNvPr>
          <p:cNvSpPr txBox="1"/>
          <p:nvPr/>
        </p:nvSpPr>
        <p:spPr>
          <a:xfrm>
            <a:off x="564776" y="2350965"/>
            <a:ext cx="4697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Most launch sites are close to the Equator, where Earth’s surface moves the fastest (~1670 km/h).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→ This extra speed helps rockets reach orbit more efficiently.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Sites are also near coastlines, so rockets launch over the ocean.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→ This reduces risks from falling debris.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records on the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76EC55-CC24-67DC-BEB0-642498736B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631" b="7951"/>
          <a:stretch>
            <a:fillRect/>
          </a:stretch>
        </p:blipFill>
        <p:spPr>
          <a:xfrm>
            <a:off x="5541102" y="1945341"/>
            <a:ext cx="5744509" cy="3729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48052-8CE6-3851-80C5-F22052009B31}"/>
              </a:ext>
            </a:extLst>
          </p:cNvPr>
          <p:cNvSpPr txBox="1"/>
          <p:nvPr/>
        </p:nvSpPr>
        <p:spPr>
          <a:xfrm>
            <a:off x="493059" y="2291860"/>
            <a:ext cx="476025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Markers show launch outcomes by color: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Green = Successful Launch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Red = Failed Launch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Helps quickly identify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sites with high success rates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Example: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KSC LC-39A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shows a very high success rate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the launch site KSC LC-39A to its proximities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BF7C8-D554-6A91-1AF5-7F9A7E275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79" y="1957373"/>
            <a:ext cx="5886493" cy="3857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8D5ADC-9F7C-32CA-556D-45B4A05F1560}"/>
              </a:ext>
            </a:extLst>
          </p:cNvPr>
          <p:cNvSpPr txBox="1"/>
          <p:nvPr/>
        </p:nvSpPr>
        <p:spPr>
          <a:xfrm>
            <a:off x="156796" y="2336230"/>
            <a:ext cx="529814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Explanation: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LC-39A is located relatively close to: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     + Railway (15.23 km)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     + Highway (20.28 km)Coastline (14.99 km)</a:t>
            </a:r>
          </a:p>
          <a:p>
            <a:pPr algn="just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     + City of Titusville (16.32 km)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A failed rocket, due to its high speed, could cover 15–20 km within seconds, posing potential risks to nearby populated areas.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067B26-0EB2-FB73-F71A-562249EC4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88" y="1869178"/>
            <a:ext cx="8192966" cy="4139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4E988F-B4FE-B538-47A5-AEF40866A453}"/>
              </a:ext>
            </a:extLst>
          </p:cNvPr>
          <p:cNvSpPr txBox="1"/>
          <p:nvPr/>
        </p:nvSpPr>
        <p:spPr>
          <a:xfrm>
            <a:off x="9538445" y="3194993"/>
            <a:ext cx="2214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KSC LC-39A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is the primary launch site for SpaceX, with the dominant number of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B95DBC-9122-6A5E-50A9-11C670B2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911896"/>
            <a:ext cx="8221713" cy="38165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FC9C61-3129-8093-7D6D-A2E57C9ED61F}"/>
              </a:ext>
            </a:extLst>
          </p:cNvPr>
          <p:cNvSpPr txBox="1"/>
          <p:nvPr/>
        </p:nvSpPr>
        <p:spPr>
          <a:xfrm>
            <a:off x="9197786" y="2483592"/>
            <a:ext cx="2608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At KSC LC-39A, the success rate is 76.9%, while failures account for 23.1%.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This indicates that although LC-39A has a high number of successful launches, a notable risk of failure still exists.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D5DAA2-04DA-87D0-EE33-BDC40AA07060}"/>
              </a:ext>
            </a:extLst>
          </p:cNvPr>
          <p:cNvSpPr/>
          <p:nvPr/>
        </p:nvSpPr>
        <p:spPr>
          <a:xfrm>
            <a:off x="6619537" y="1753004"/>
            <a:ext cx="4482879" cy="4473388"/>
          </a:xfrm>
          <a:prstGeom prst="roundRect">
            <a:avLst/>
          </a:prstGeom>
          <a:noFill/>
          <a:ln>
            <a:solidFill>
              <a:srgbClr val="0948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005018" y="2087137"/>
            <a:ext cx="3711915" cy="365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rgbClr val="0948CB"/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BE4FD0-1364-2725-50E0-E61B91421C9B}"/>
              </a:ext>
            </a:extLst>
          </p:cNvPr>
          <p:cNvSpPr/>
          <p:nvPr/>
        </p:nvSpPr>
        <p:spPr>
          <a:xfrm>
            <a:off x="1384149" y="1753004"/>
            <a:ext cx="4482879" cy="4473388"/>
          </a:xfrm>
          <a:prstGeom prst="roundRect">
            <a:avLst/>
          </a:prstGeom>
          <a:noFill/>
          <a:ln>
            <a:solidFill>
              <a:srgbClr val="0948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E010E6-043C-978B-DD26-9769FF7B6E96}"/>
              </a:ext>
            </a:extLst>
          </p:cNvPr>
          <p:cNvSpPr txBox="1">
            <a:spLocks/>
          </p:cNvSpPr>
          <p:nvPr/>
        </p:nvSpPr>
        <p:spPr>
          <a:xfrm>
            <a:off x="1714049" y="2103746"/>
            <a:ext cx="3711915" cy="3652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rgbClr val="0948CB"/>
                </a:solidFill>
                <a:latin typeface="Abadi" panose="020B0604020104020204" pitchFamily="34" charset="0"/>
              </a:rPr>
              <a:t>Project background and context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EF4B62-8E31-A682-A93F-243FCA1CB556}"/>
              </a:ext>
            </a:extLst>
          </p:cNvPr>
          <p:cNvCxnSpPr/>
          <p:nvPr/>
        </p:nvCxnSpPr>
        <p:spPr>
          <a:xfrm>
            <a:off x="1714050" y="2619014"/>
            <a:ext cx="382307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F71822-831C-B030-1601-6277F784027E}"/>
              </a:ext>
            </a:extLst>
          </p:cNvPr>
          <p:cNvCxnSpPr/>
          <p:nvPr/>
        </p:nvCxnSpPr>
        <p:spPr>
          <a:xfrm>
            <a:off x="6893859" y="2602405"/>
            <a:ext cx="382307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6B9414C0-BEF1-BE86-AE55-D995DC9FD34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55639" y="3133498"/>
            <a:ext cx="402873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Private space travel is growing, but high launch costs remain a barrier for new players.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SpaceX’s reusable first-stage technology lowers costs (~62M USD vs. ~165M USD for competitors), giving it a strong advantage.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9B33D2-1F5B-AE4F-2F1A-CD67E2A6A284}"/>
              </a:ext>
            </a:extLst>
          </p:cNvPr>
          <p:cNvSpPr txBox="1"/>
          <p:nvPr/>
        </p:nvSpPr>
        <p:spPr>
          <a:xfrm>
            <a:off x="6835137" y="3160747"/>
            <a:ext cx="397271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we predict if Falcon 9’s first stage will land successfully?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 factors (launch site, payload mass, booster version, etc.) influence landing outcomes?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relationship between launch sites and success rates?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Launch Outcome for all sites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D055BA-F3DA-B356-20A1-A897E08A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2" y="1533793"/>
            <a:ext cx="10515600" cy="3324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F13682-9E4A-D751-457F-B81AAF3C060E}"/>
              </a:ext>
            </a:extLst>
          </p:cNvPr>
          <p:cNvSpPr txBox="1"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v1.0: First generation → high failure rate, especially with low payloads.v1.1: Improved, but still had early </a:t>
            </a:r>
            <a:r>
              <a:rPr lang="en-US" dirty="0" err="1"/>
              <a:t>failures.FT</a:t>
            </a:r>
            <a:r>
              <a:rPr lang="en-US" dirty="0"/>
              <a:t> (Full Thrust): Major leap → high success rates, especially for 2,000–6,000 kg payloads.B4 (Block 4): Stable performance with minimal failures.B5 (Block 5): Latest version → near-perfect success, even with heavy payloads (~10,000 kg).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595C02-C796-2B34-6BFC-E9FE32EFA289}"/>
              </a:ext>
            </a:extLst>
          </p:cNvPr>
          <p:cNvSpPr txBox="1"/>
          <p:nvPr/>
        </p:nvSpPr>
        <p:spPr>
          <a:xfrm>
            <a:off x="916892" y="5112533"/>
            <a:ext cx="11600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v1.0: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First generation → high failure rate, especially with low payloads.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v1.1: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Improved, but still had early failures.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FT (Full Thrust):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Major leap → high success rates, especially for 2,000–6,000 kg payloads.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B4 (Block 4):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Stable performance with minimal failures.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B5 (Block 5):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Latest version → near-perfect success, even with heavy payloads (~10,000 kg).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8F660-CED8-0669-73AC-B3C1CF2D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66" y="2413183"/>
            <a:ext cx="4714351" cy="1715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E99C04-CCB2-7352-79D4-C02EE9121A3D}"/>
              </a:ext>
            </a:extLst>
          </p:cNvPr>
          <p:cNvSpPr txBox="1"/>
          <p:nvPr/>
        </p:nvSpPr>
        <p:spPr>
          <a:xfrm>
            <a:off x="5907741" y="1972235"/>
            <a:ext cx="594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shows the highest training accuracy (0.8786), but on the test set, all models perform equally (0.8333) → indicating no significant advantage on unseen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KNN, SVM, and Logistic Regression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have very similar training performance (≈0.846–0.848).The gap between train and test accuracy in Decision Tree suggests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Overall, all models perform fairly well (&gt;83%). If stability is preferred, SVM or KNN may be the better choice, while Decision Tree may be useful if prioritizing data-specific patterns.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D5A0F-FEDB-5D60-A6BB-D8BF3B947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595706"/>
            <a:ext cx="3714777" cy="32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32E9B1-15AA-1706-1B0A-823B2E201ACA}"/>
              </a:ext>
            </a:extLst>
          </p:cNvPr>
          <p:cNvSpPr txBox="1"/>
          <p:nvPr/>
        </p:nvSpPr>
        <p:spPr>
          <a:xfrm>
            <a:off x="4975413" y="2055255"/>
            <a:ext cx="67952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From the confusion matrix, Logistic Regression can distinguish between the two classes: landed and did not land.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Detailed results: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True Positive (TP) = 12: Correctly predicted successful landings.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True Negative (TN) = 3: Correctly predicted actually did not land → this is the major failed landings.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False Positive (FP) = 3: Predicted "landed" while the rocket issue.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False Negative (FN) = 0: No missed successful landings.</a:t>
            </a:r>
          </a:p>
          <a:p>
            <a:pPr algn="just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Overall, the model performs quite well (high TP, zero FN), but False Positives remain the key weakness.</a:t>
            </a:r>
          </a:p>
          <a:p>
            <a:pPr algn="just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 a real-world SpaceX scenario, False Positives are particularly risky because they may incorrectly assume a booster is safe for reuse when it actually failed.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F72B5-0D24-7A4E-B062-8CB446492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28" y="4925712"/>
            <a:ext cx="375076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2413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Decision Tree model provides the best performance for this dataset.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Launches with lighter payloads tend to achieve higher success rates compared to heavier payloads.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Most launch sites are located close to the Equator and the coastline, which contributes to higher efficiency.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The success rate of launches has steadily improved over the years.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KSC LC-39A stands out as the launch site with the highest success rate.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Missions to orbits ES-L1, GEO, HEO, and SSO have achieved a 100% 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01605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/>
              </a:rPr>
              <a:t>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Web scraping Falcon 9 &amp; Falcon Heavy launch records from Wikipedia </a:t>
            </a: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  <a:hlinkClick r:id="rId4"/>
              </a:rPr>
              <a:t>link</a:t>
            </a: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Create training labels: 0 = unsuccessful, 1 = successful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7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Classification models: Logistic Regression, SVM, Decision Tree, KNN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Standardized, split train/test, evaluated model performance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F6271DF-3068-A77F-78D0-D72174AA2502}"/>
              </a:ext>
            </a:extLst>
          </p:cNvPr>
          <p:cNvSpPr txBox="1"/>
          <p:nvPr/>
        </p:nvSpPr>
        <p:spPr>
          <a:xfrm>
            <a:off x="741695" y="1434863"/>
            <a:ext cx="824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Gather structured and semi-structured data for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Sources: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SpaceX API &amp; Wikipedia launch pages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CC0C7928-DDD2-5851-3A39-16AF2B740DDF}"/>
              </a:ext>
            </a:extLst>
          </p:cNvPr>
          <p:cNvSpPr/>
          <p:nvPr/>
        </p:nvSpPr>
        <p:spPr>
          <a:xfrm>
            <a:off x="537883" y="2491705"/>
            <a:ext cx="5360894" cy="3935506"/>
          </a:xfrm>
          <a:prstGeom prst="roundRect">
            <a:avLst/>
          </a:prstGeom>
          <a:ln>
            <a:solidFill>
              <a:srgbClr val="0948C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C407D203-DA05-066D-E828-053C92DF354D}"/>
              </a:ext>
            </a:extLst>
          </p:cNvPr>
          <p:cNvSpPr/>
          <p:nvPr/>
        </p:nvSpPr>
        <p:spPr>
          <a:xfrm>
            <a:off x="6212542" y="2491705"/>
            <a:ext cx="5360894" cy="3935506"/>
          </a:xfrm>
          <a:prstGeom prst="roundRect">
            <a:avLst/>
          </a:prstGeom>
          <a:ln>
            <a:solidFill>
              <a:srgbClr val="0948C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ontent Placeholder 2">
            <a:extLst>
              <a:ext uri="{FF2B5EF4-FFF2-40B4-BE49-F238E27FC236}">
                <a16:creationId xmlns:a16="http://schemas.microsoft.com/office/drawing/2014/main" id="{B92E815D-C2D5-968F-60F1-23E11DF77F12}"/>
              </a:ext>
            </a:extLst>
          </p:cNvPr>
          <p:cNvSpPr txBox="1">
            <a:spLocks/>
          </p:cNvSpPr>
          <p:nvPr/>
        </p:nvSpPr>
        <p:spPr>
          <a:xfrm>
            <a:off x="1792678" y="2692458"/>
            <a:ext cx="3711915" cy="365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</a:rPr>
              <a:t>SpaceX API and JSON Data</a:t>
            </a:r>
            <a:endParaRPr lang="en-US" sz="1400" dirty="0">
              <a:solidFill>
                <a:srgbClr val="0948CB"/>
              </a:solidFill>
              <a:latin typeface="Abadi" panose="020B0604020104020204" pitchFamily="34" charset="0"/>
            </a:endParaRPr>
          </a:p>
        </p:txBody>
      </p:sp>
      <p:sp>
        <p:nvSpPr>
          <p:cNvPr id="118" name="Content Placeholder 2">
            <a:extLst>
              <a:ext uri="{FF2B5EF4-FFF2-40B4-BE49-F238E27FC236}">
                <a16:creationId xmlns:a16="http://schemas.microsoft.com/office/drawing/2014/main" id="{76F8B75B-A3C3-3344-F857-E747D9B28063}"/>
              </a:ext>
            </a:extLst>
          </p:cNvPr>
          <p:cNvSpPr txBox="1">
            <a:spLocks/>
          </p:cNvSpPr>
          <p:nvPr/>
        </p:nvSpPr>
        <p:spPr>
          <a:xfrm>
            <a:off x="6973324" y="2692458"/>
            <a:ext cx="4312287" cy="365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600" dirty="0">
                <a:solidFill>
                  <a:srgbClr val="0948CB"/>
                </a:solidFill>
                <a:latin typeface="Abadi" panose="020B0604020104020204" pitchFamily="34" charset="0"/>
              </a:rPr>
              <a:t>Web Scraping - An Alternative Data Source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462CE65-3B7D-C866-47AC-2F6C265DD9AA}"/>
              </a:ext>
            </a:extLst>
          </p:cNvPr>
          <p:cNvCxnSpPr/>
          <p:nvPr/>
        </p:nvCxnSpPr>
        <p:spPr>
          <a:xfrm>
            <a:off x="950259" y="3057690"/>
            <a:ext cx="42851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5807B311-47F5-24E8-709F-1D31335507C2}"/>
              </a:ext>
            </a:extLst>
          </p:cNvPr>
          <p:cNvCxnSpPr/>
          <p:nvPr/>
        </p:nvCxnSpPr>
        <p:spPr>
          <a:xfrm>
            <a:off x="6839829" y="3057690"/>
            <a:ext cx="428512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F573481-90FF-BECF-ECA1-2E6725BFC5D3}"/>
              </a:ext>
            </a:extLst>
          </p:cNvPr>
          <p:cNvSpPr txBox="1"/>
          <p:nvPr/>
        </p:nvSpPr>
        <p:spPr>
          <a:xfrm>
            <a:off x="788894" y="3409475"/>
            <a:ext cx="485887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API Endpoint: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api.spacexdata.com/v4/launches/past</a:t>
            </a:r>
          </a:p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It Works: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the requests library to perform a GET request.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API response is a list of JSON objects, with each object representing a launch.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the .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json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method to view the result.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the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json_normalize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 function from Pandas to convert the JSON data into a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DataFrame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(tabular format).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066967D-88A3-8F56-1061-0054CCE4BAE1}"/>
              </a:ext>
            </a:extLst>
          </p:cNvPr>
          <p:cNvSpPr txBox="1"/>
          <p:nvPr/>
        </p:nvSpPr>
        <p:spPr>
          <a:xfrm>
            <a:off x="6415802" y="3409475"/>
            <a:ext cx="49873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Data Source: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Wiki pages related to Falcon 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Tool: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the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library to extract data from HTML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Purpose: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Parse the data from those tables and convert it into a Pandas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DataFrame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analysis.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75129" y="1550894"/>
            <a:ext cx="5207511" cy="46975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algn="just"/>
            <a:endParaRPr lang="en-US" sz="1600" dirty="0">
              <a:latin typeface="Abadi" panose="020B0604020104020204" pitchFamily="34" charset="0"/>
            </a:endParaRPr>
          </a:p>
          <a:p>
            <a:pPr marL="0" indent="0" algn="just">
              <a:buNone/>
            </a:pP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API Request</a:t>
            </a:r>
          </a:p>
          <a:p>
            <a:pPr algn="just"/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Send GET request to SpaceX API</a:t>
            </a:r>
          </a:p>
          <a:p>
            <a:pPr algn="just"/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Normalize JSON response and load into a 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9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buNone/>
            </a:pP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Declare Global Variables</a:t>
            </a:r>
          </a:p>
          <a:p>
            <a:pPr algn="just">
              <a:lnSpc>
                <a:spcPct val="120000"/>
              </a:lnSpc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Prepare lists to store data returned by helper functions, e.g., 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BoosterVersion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, Orbit, 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, Outcome, Flights, Legs, 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ReusedCount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, Serial, Longitude, Latitude</a:t>
            </a:r>
          </a:p>
          <a:p>
            <a:pPr marL="0" indent="0" algn="just">
              <a:buNone/>
            </a:pP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Call Helper Functions: 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Extract relevant information using functions like:</a:t>
            </a:r>
          </a:p>
          <a:p>
            <a:pPr algn="just"/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getBoosterVersion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(data)</a:t>
            </a:r>
          </a:p>
          <a:p>
            <a:pPr algn="just"/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getLaunchSite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(data)</a:t>
            </a:r>
          </a:p>
          <a:p>
            <a:pPr algn="just"/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getPayloadData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(data)</a:t>
            </a:r>
          </a:p>
          <a:p>
            <a:pPr algn="just"/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getCoreData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(data)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Construct Data Dictionary: 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Combine data from helper functions into a single dictionary</a:t>
            </a:r>
          </a:p>
          <a:p>
            <a:pPr marL="0" indent="0" algn="just">
              <a:buNone/>
            </a:pP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Convert to </a:t>
            </a:r>
            <a:r>
              <a:rPr lang="en-US" sz="2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&amp; Filter:</a:t>
            </a:r>
          </a:p>
          <a:p>
            <a:pPr algn="just"/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from dictionary</a:t>
            </a:r>
          </a:p>
          <a:p>
            <a:pPr algn="just"/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Filter for Falcon 9 launches</a:t>
            </a:r>
          </a:p>
          <a:p>
            <a:pPr algn="just"/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Export to CSV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865205-C23B-17C6-451E-6D0F9A434C5D}"/>
              </a:ext>
            </a:extLst>
          </p:cNvPr>
          <p:cNvGrpSpPr/>
          <p:nvPr/>
        </p:nvGrpSpPr>
        <p:grpSpPr>
          <a:xfrm>
            <a:off x="6096000" y="1739045"/>
            <a:ext cx="5453757" cy="4016150"/>
            <a:chOff x="267739" y="2380176"/>
            <a:chExt cx="5453757" cy="40161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768DBF-F242-B924-529C-ED8518FAC0A9}"/>
                </a:ext>
              </a:extLst>
            </p:cNvPr>
            <p:cNvSpPr/>
            <p:nvPr/>
          </p:nvSpPr>
          <p:spPr>
            <a:xfrm>
              <a:off x="267739" y="2380176"/>
              <a:ext cx="5453757" cy="4016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948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CC6099-5297-9494-CCC4-5095D4E88F77}"/>
                </a:ext>
              </a:extLst>
            </p:cNvPr>
            <p:cNvGrpSpPr/>
            <p:nvPr/>
          </p:nvGrpSpPr>
          <p:grpSpPr>
            <a:xfrm>
              <a:off x="1846729" y="3450229"/>
              <a:ext cx="2161065" cy="1879495"/>
              <a:chOff x="2888700" y="1304438"/>
              <a:chExt cx="3366600" cy="3096625"/>
            </a:xfrm>
          </p:grpSpPr>
          <p:sp>
            <p:nvSpPr>
              <p:cNvPr id="14" name="Google Shape;346;p21">
                <a:extLst>
                  <a:ext uri="{FF2B5EF4-FFF2-40B4-BE49-F238E27FC236}">
                    <a16:creationId xmlns:a16="http://schemas.microsoft.com/office/drawing/2014/main" id="{7634A250-64DF-75CB-5C82-D083A35AF03E}"/>
                  </a:ext>
                </a:extLst>
              </p:cNvPr>
              <p:cNvSpPr/>
              <p:nvPr/>
            </p:nvSpPr>
            <p:spPr>
              <a:xfrm>
                <a:off x="4103850" y="3464763"/>
                <a:ext cx="936300" cy="9363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47;p21">
                <a:extLst>
                  <a:ext uri="{FF2B5EF4-FFF2-40B4-BE49-F238E27FC236}">
                    <a16:creationId xmlns:a16="http://schemas.microsoft.com/office/drawing/2014/main" id="{7D1B95CD-2F02-34FA-BDD9-4A74BD93541A}"/>
                  </a:ext>
                </a:extLst>
              </p:cNvPr>
              <p:cNvSpPr/>
              <p:nvPr/>
            </p:nvSpPr>
            <p:spPr>
              <a:xfrm>
                <a:off x="2991150" y="2404438"/>
                <a:ext cx="936300" cy="9363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8;p21">
                <a:extLst>
                  <a:ext uri="{FF2B5EF4-FFF2-40B4-BE49-F238E27FC236}">
                    <a16:creationId xmlns:a16="http://schemas.microsoft.com/office/drawing/2014/main" id="{80D98367-001C-5C50-8ACB-09A2D2612576}"/>
                  </a:ext>
                </a:extLst>
              </p:cNvPr>
              <p:cNvSpPr/>
              <p:nvPr/>
            </p:nvSpPr>
            <p:spPr>
              <a:xfrm>
                <a:off x="5216550" y="2404438"/>
                <a:ext cx="936300" cy="93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49;p21">
                <a:extLst>
                  <a:ext uri="{FF2B5EF4-FFF2-40B4-BE49-F238E27FC236}">
                    <a16:creationId xmlns:a16="http://schemas.microsoft.com/office/drawing/2014/main" id="{90615A1E-70DB-32A1-55F0-66190158BAC1}"/>
                  </a:ext>
                </a:extLst>
              </p:cNvPr>
              <p:cNvSpPr/>
              <p:nvPr/>
            </p:nvSpPr>
            <p:spPr>
              <a:xfrm>
                <a:off x="4103850" y="1304438"/>
                <a:ext cx="936300" cy="9363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58;p21">
                <a:extLst>
                  <a:ext uri="{FF2B5EF4-FFF2-40B4-BE49-F238E27FC236}">
                    <a16:creationId xmlns:a16="http://schemas.microsoft.com/office/drawing/2014/main" id="{2DD2C238-F31E-B0A3-9270-B354CED9CB70}"/>
                  </a:ext>
                </a:extLst>
              </p:cNvPr>
              <p:cNvSpPr/>
              <p:nvPr/>
            </p:nvSpPr>
            <p:spPr>
              <a:xfrm rot="5400000">
                <a:off x="5216550" y="1704975"/>
                <a:ext cx="535800" cy="535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59;p21">
                <a:extLst>
                  <a:ext uri="{FF2B5EF4-FFF2-40B4-BE49-F238E27FC236}">
                    <a16:creationId xmlns:a16="http://schemas.microsoft.com/office/drawing/2014/main" id="{36229659-0148-35F4-1320-83B672FD303F}"/>
                  </a:ext>
                </a:extLst>
              </p:cNvPr>
              <p:cNvSpPr/>
              <p:nvPr/>
            </p:nvSpPr>
            <p:spPr>
              <a:xfrm rot="10800000">
                <a:off x="5148300" y="3464775"/>
                <a:ext cx="535800" cy="535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60;p21">
                <a:extLst>
                  <a:ext uri="{FF2B5EF4-FFF2-40B4-BE49-F238E27FC236}">
                    <a16:creationId xmlns:a16="http://schemas.microsoft.com/office/drawing/2014/main" id="{049BD3E5-F86D-7BD0-ECFE-719D98525591}"/>
                  </a:ext>
                </a:extLst>
              </p:cNvPr>
              <p:cNvSpPr/>
              <p:nvPr/>
            </p:nvSpPr>
            <p:spPr>
              <a:xfrm rot="-5400000">
                <a:off x="3391650" y="3464775"/>
                <a:ext cx="535800" cy="535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61;p21">
                <a:extLst>
                  <a:ext uri="{FF2B5EF4-FFF2-40B4-BE49-F238E27FC236}">
                    <a16:creationId xmlns:a16="http://schemas.microsoft.com/office/drawing/2014/main" id="{1767FAF7-B29E-6322-5A75-7FD4608F08C1}"/>
                  </a:ext>
                </a:extLst>
              </p:cNvPr>
              <p:cNvSpPr/>
              <p:nvPr/>
            </p:nvSpPr>
            <p:spPr>
              <a:xfrm>
                <a:off x="3448500" y="1704975"/>
                <a:ext cx="535800" cy="535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362;p21">
                <a:extLst>
                  <a:ext uri="{FF2B5EF4-FFF2-40B4-BE49-F238E27FC236}">
                    <a16:creationId xmlns:a16="http://schemas.microsoft.com/office/drawing/2014/main" id="{9222A1A3-DBEB-632B-D738-0798FD60F264}"/>
                  </a:ext>
                </a:extLst>
              </p:cNvPr>
              <p:cNvGrpSpPr/>
              <p:nvPr/>
            </p:nvGrpSpPr>
            <p:grpSpPr>
              <a:xfrm>
                <a:off x="4387907" y="1589412"/>
                <a:ext cx="368186" cy="366364"/>
                <a:chOff x="-62151950" y="4111775"/>
                <a:chExt cx="318225" cy="316650"/>
              </a:xfrm>
            </p:grpSpPr>
            <p:sp>
              <p:nvSpPr>
                <p:cNvPr id="40" name="Google Shape;363;p21">
                  <a:extLst>
                    <a:ext uri="{FF2B5EF4-FFF2-40B4-BE49-F238E27FC236}">
                      <a16:creationId xmlns:a16="http://schemas.microsoft.com/office/drawing/2014/main" id="{198FBCF7-5934-20E2-D391-6310F66A7147}"/>
                    </a:ext>
                  </a:extLst>
                </p:cNvPr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9" h="820" extrusionOk="0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64;p21">
                  <a:extLst>
                    <a:ext uri="{FF2B5EF4-FFF2-40B4-BE49-F238E27FC236}">
                      <a16:creationId xmlns:a16="http://schemas.microsoft.com/office/drawing/2014/main" id="{04C23753-AFBF-4A2A-F54A-5EC2DF324F79}"/>
                    </a:ext>
                  </a:extLst>
                </p:cNvPr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160" extrusionOk="0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65;p21">
                  <a:extLst>
                    <a:ext uri="{FF2B5EF4-FFF2-40B4-BE49-F238E27FC236}">
                      <a16:creationId xmlns:a16="http://schemas.microsoft.com/office/drawing/2014/main" id="{1714F8A1-AFD1-B4CA-4576-890BD6B8E9C1}"/>
                    </a:ext>
                  </a:extLst>
                </p:cNvPr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11028" extrusionOk="0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66;p21">
                  <a:extLst>
                    <a:ext uri="{FF2B5EF4-FFF2-40B4-BE49-F238E27FC236}">
                      <a16:creationId xmlns:a16="http://schemas.microsoft.com/office/drawing/2014/main" id="{BA2A0E28-7B7D-8AD8-8E2C-1705BE8AB53E}"/>
                    </a:ext>
                  </a:extLst>
                </p:cNvPr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7468" extrusionOk="0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" name="Google Shape;367;p21">
                <a:extLst>
                  <a:ext uri="{FF2B5EF4-FFF2-40B4-BE49-F238E27FC236}">
                    <a16:creationId xmlns:a16="http://schemas.microsoft.com/office/drawing/2014/main" id="{A5BE9B64-CD83-B18E-4567-7EF2AA9CDD5B}"/>
                  </a:ext>
                </a:extLst>
              </p:cNvPr>
              <p:cNvSpPr txBox="1"/>
              <p:nvPr/>
            </p:nvSpPr>
            <p:spPr>
              <a:xfrm>
                <a:off x="5684100" y="1588950"/>
                <a:ext cx="571200" cy="3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latin typeface="Fira Sans"/>
                    <a:ea typeface="Fira Sans"/>
                    <a:cs typeface="Fira Sans"/>
                    <a:sym typeface="Fira Sans"/>
                  </a:rPr>
                  <a:t>02</a:t>
                </a:r>
                <a:endParaRPr sz="2400" b="1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4" name="Google Shape;368;p21">
                <a:extLst>
                  <a:ext uri="{FF2B5EF4-FFF2-40B4-BE49-F238E27FC236}">
                    <a16:creationId xmlns:a16="http://schemas.microsoft.com/office/drawing/2014/main" id="{48B3F75B-D862-428F-3D0F-CD41E38B105C}"/>
                  </a:ext>
                </a:extLst>
              </p:cNvPr>
              <p:cNvSpPr txBox="1"/>
              <p:nvPr/>
            </p:nvSpPr>
            <p:spPr>
              <a:xfrm>
                <a:off x="5684100" y="3749313"/>
                <a:ext cx="571200" cy="3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latin typeface="Fira Sans"/>
                    <a:ea typeface="Fira Sans"/>
                    <a:cs typeface="Fira Sans"/>
                    <a:sym typeface="Fira Sans"/>
                  </a:rPr>
                  <a:t>03</a:t>
                </a:r>
                <a:endParaRPr sz="2400" b="1"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369;p21">
                <a:extLst>
                  <a:ext uri="{FF2B5EF4-FFF2-40B4-BE49-F238E27FC236}">
                    <a16:creationId xmlns:a16="http://schemas.microsoft.com/office/drawing/2014/main" id="{0719429B-3CF3-3033-B965-658867607FFB}"/>
                  </a:ext>
                </a:extLst>
              </p:cNvPr>
              <p:cNvSpPr txBox="1"/>
              <p:nvPr/>
            </p:nvSpPr>
            <p:spPr>
              <a:xfrm>
                <a:off x="2888700" y="3749313"/>
                <a:ext cx="571200" cy="3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latin typeface="Fira Sans"/>
                    <a:ea typeface="Fira Sans"/>
                    <a:cs typeface="Fira Sans"/>
                    <a:sym typeface="Fira Sans"/>
                  </a:rPr>
                  <a:t>04</a:t>
                </a:r>
                <a:endParaRPr sz="2400" b="1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" name="Google Shape;370;p21">
                <a:extLst>
                  <a:ext uri="{FF2B5EF4-FFF2-40B4-BE49-F238E27FC236}">
                    <a16:creationId xmlns:a16="http://schemas.microsoft.com/office/drawing/2014/main" id="{0E9F5839-9B5A-557D-83CC-9AD9844BFEBF}"/>
                  </a:ext>
                </a:extLst>
              </p:cNvPr>
              <p:cNvSpPr txBox="1"/>
              <p:nvPr/>
            </p:nvSpPr>
            <p:spPr>
              <a:xfrm>
                <a:off x="2888700" y="1588950"/>
                <a:ext cx="571200" cy="3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latin typeface="Fira Sans"/>
                    <a:ea typeface="Fira Sans"/>
                    <a:cs typeface="Fira Sans"/>
                    <a:sym typeface="Fira Sans"/>
                  </a:rPr>
                  <a:t>01</a:t>
                </a:r>
                <a:endParaRPr sz="2400" b="1"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grpSp>
            <p:nvGrpSpPr>
              <p:cNvPr id="27" name="Google Shape;371;p21">
                <a:extLst>
                  <a:ext uri="{FF2B5EF4-FFF2-40B4-BE49-F238E27FC236}">
                    <a16:creationId xmlns:a16="http://schemas.microsoft.com/office/drawing/2014/main" id="{AC51B8BE-9A61-1A2F-4CB6-150612F2368D}"/>
                  </a:ext>
                </a:extLst>
              </p:cNvPr>
              <p:cNvGrpSpPr/>
              <p:nvPr/>
            </p:nvGrpSpPr>
            <p:grpSpPr>
              <a:xfrm>
                <a:off x="4389112" y="3843490"/>
                <a:ext cx="365775" cy="195073"/>
                <a:chOff x="2084325" y="363300"/>
                <a:chExt cx="484150" cy="254100"/>
              </a:xfrm>
            </p:grpSpPr>
            <p:sp>
              <p:nvSpPr>
                <p:cNvPr id="38" name="Google Shape;372;p21">
                  <a:extLst>
                    <a:ext uri="{FF2B5EF4-FFF2-40B4-BE49-F238E27FC236}">
                      <a16:creationId xmlns:a16="http://schemas.microsoft.com/office/drawing/2014/main" id="{58F913F3-EEAB-635A-8C44-D41103B9C35E}"/>
                    </a:ext>
                  </a:extLst>
                </p:cNvPr>
                <p:cNvSpPr/>
                <p:nvPr/>
              </p:nvSpPr>
              <p:spPr>
                <a:xfrm>
                  <a:off x="2084325" y="363300"/>
                  <a:ext cx="484150" cy="2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6" h="10164" extrusionOk="0">
                      <a:moveTo>
                        <a:pt x="9686" y="1128"/>
                      </a:moveTo>
                      <a:cubicBezTo>
                        <a:pt x="10195" y="1128"/>
                        <a:pt x="10707" y="1226"/>
                        <a:pt x="11196" y="1428"/>
                      </a:cubicBezTo>
                      <a:cubicBezTo>
                        <a:pt x="12671" y="2042"/>
                        <a:pt x="13635" y="3482"/>
                        <a:pt x="13635" y="5081"/>
                      </a:cubicBezTo>
                      <a:cubicBezTo>
                        <a:pt x="13632" y="7264"/>
                        <a:pt x="11864" y="9031"/>
                        <a:pt x="9684" y="9034"/>
                      </a:cubicBezTo>
                      <a:cubicBezTo>
                        <a:pt x="8085" y="9034"/>
                        <a:pt x="6643" y="8071"/>
                        <a:pt x="6032" y="6592"/>
                      </a:cubicBezTo>
                      <a:cubicBezTo>
                        <a:pt x="5420" y="5117"/>
                        <a:pt x="5758" y="3415"/>
                        <a:pt x="6887" y="2286"/>
                      </a:cubicBezTo>
                      <a:cubicBezTo>
                        <a:pt x="7645" y="1530"/>
                        <a:pt x="8657" y="1128"/>
                        <a:pt x="9686" y="1128"/>
                      </a:cubicBezTo>
                      <a:close/>
                      <a:moveTo>
                        <a:pt x="9684" y="1"/>
                      </a:moveTo>
                      <a:cubicBezTo>
                        <a:pt x="4502" y="1"/>
                        <a:pt x="361" y="4512"/>
                        <a:pt x="190" y="4704"/>
                      </a:cubicBezTo>
                      <a:cubicBezTo>
                        <a:pt x="0" y="4918"/>
                        <a:pt x="0" y="5243"/>
                        <a:pt x="190" y="5457"/>
                      </a:cubicBezTo>
                      <a:cubicBezTo>
                        <a:pt x="361" y="5650"/>
                        <a:pt x="4502" y="10164"/>
                        <a:pt x="9684" y="10164"/>
                      </a:cubicBezTo>
                      <a:cubicBezTo>
                        <a:pt x="14867" y="10164"/>
                        <a:pt x="19004" y="5650"/>
                        <a:pt x="19176" y="5457"/>
                      </a:cubicBezTo>
                      <a:cubicBezTo>
                        <a:pt x="19365" y="5243"/>
                        <a:pt x="19365" y="4918"/>
                        <a:pt x="19176" y="4704"/>
                      </a:cubicBezTo>
                      <a:cubicBezTo>
                        <a:pt x="19004" y="4512"/>
                        <a:pt x="14867" y="1"/>
                        <a:pt x="96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9" name="Google Shape;373;p21">
                  <a:extLst>
                    <a:ext uri="{FF2B5EF4-FFF2-40B4-BE49-F238E27FC236}">
                      <a16:creationId xmlns:a16="http://schemas.microsoft.com/office/drawing/2014/main" id="{57705DD5-4429-9E4C-73D1-9E6F84456150}"/>
                    </a:ext>
                  </a:extLst>
                </p:cNvPr>
                <p:cNvSpPr/>
                <p:nvPr/>
              </p:nvSpPr>
              <p:spPr>
                <a:xfrm>
                  <a:off x="2250600" y="419775"/>
                  <a:ext cx="145175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5645" extrusionOk="0">
                      <a:moveTo>
                        <a:pt x="3018" y="0"/>
                      </a:moveTo>
                      <a:cubicBezTo>
                        <a:pt x="1922" y="0"/>
                        <a:pt x="929" y="634"/>
                        <a:pt x="468" y="1626"/>
                      </a:cubicBezTo>
                      <a:cubicBezTo>
                        <a:pt x="1" y="2623"/>
                        <a:pt x="158" y="3797"/>
                        <a:pt x="862" y="4637"/>
                      </a:cubicBezTo>
                      <a:cubicBezTo>
                        <a:pt x="1407" y="5287"/>
                        <a:pt x="2203" y="5645"/>
                        <a:pt x="3025" y="5645"/>
                      </a:cubicBezTo>
                      <a:cubicBezTo>
                        <a:pt x="3270" y="5645"/>
                        <a:pt x="3518" y="5613"/>
                        <a:pt x="3762" y="5547"/>
                      </a:cubicBezTo>
                      <a:cubicBezTo>
                        <a:pt x="4825" y="5258"/>
                        <a:pt x="5620" y="4382"/>
                        <a:pt x="5807" y="3297"/>
                      </a:cubicBezTo>
                      <a:lnTo>
                        <a:pt x="5807" y="3297"/>
                      </a:lnTo>
                      <a:cubicBezTo>
                        <a:pt x="5625" y="3356"/>
                        <a:pt x="5446" y="3383"/>
                        <a:pt x="5272" y="3383"/>
                      </a:cubicBezTo>
                      <a:cubicBezTo>
                        <a:pt x="4356" y="3383"/>
                        <a:pt x="3596" y="2626"/>
                        <a:pt x="3596" y="1692"/>
                      </a:cubicBezTo>
                      <a:cubicBezTo>
                        <a:pt x="3596" y="1147"/>
                        <a:pt x="3861" y="633"/>
                        <a:pt x="4307" y="316"/>
                      </a:cubicBezTo>
                      <a:cubicBezTo>
                        <a:pt x="3913" y="112"/>
                        <a:pt x="3476" y="3"/>
                        <a:pt x="3033" y="0"/>
                      </a:cubicBezTo>
                      <a:cubicBezTo>
                        <a:pt x="3028" y="0"/>
                        <a:pt x="3023" y="0"/>
                        <a:pt x="30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28" name="Google Shape;374;p21">
                <a:extLst>
                  <a:ext uri="{FF2B5EF4-FFF2-40B4-BE49-F238E27FC236}">
                    <a16:creationId xmlns:a16="http://schemas.microsoft.com/office/drawing/2014/main" id="{E753B2DE-C946-9DF1-AC8F-CFC735411572}"/>
                  </a:ext>
                </a:extLst>
              </p:cNvPr>
              <p:cNvGrpSpPr/>
              <p:nvPr/>
            </p:nvGrpSpPr>
            <p:grpSpPr>
              <a:xfrm>
                <a:off x="5501825" y="2645501"/>
                <a:ext cx="365760" cy="414536"/>
                <a:chOff x="3300325" y="249875"/>
                <a:chExt cx="433725" cy="480900"/>
              </a:xfrm>
            </p:grpSpPr>
            <p:sp>
              <p:nvSpPr>
                <p:cNvPr id="32" name="Google Shape;375;p21">
                  <a:extLst>
                    <a:ext uri="{FF2B5EF4-FFF2-40B4-BE49-F238E27FC236}">
                      <a16:creationId xmlns:a16="http://schemas.microsoft.com/office/drawing/2014/main" id="{D4ED195C-A745-C328-8E9A-35F1E100C66A}"/>
                    </a:ext>
                  </a:extLst>
                </p:cNvPr>
                <p:cNvSpPr/>
                <p:nvPr/>
              </p:nvSpPr>
              <p:spPr>
                <a:xfrm>
                  <a:off x="3610875" y="334550"/>
                  <a:ext cx="56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1130" extrusionOk="0">
                      <a:moveTo>
                        <a:pt x="566" y="0"/>
                      </a:moveTo>
                      <a:cubicBezTo>
                        <a:pt x="253" y="0"/>
                        <a:pt x="0" y="253"/>
                        <a:pt x="0" y="567"/>
                      </a:cubicBezTo>
                      <a:cubicBezTo>
                        <a:pt x="0" y="877"/>
                        <a:pt x="253" y="1130"/>
                        <a:pt x="566" y="1130"/>
                      </a:cubicBezTo>
                      <a:lnTo>
                        <a:pt x="1696" y="1130"/>
                      </a:lnTo>
                      <a:cubicBezTo>
                        <a:pt x="2006" y="1130"/>
                        <a:pt x="2259" y="877"/>
                        <a:pt x="2259" y="567"/>
                      </a:cubicBezTo>
                      <a:cubicBezTo>
                        <a:pt x="2259" y="253"/>
                        <a:pt x="2006" y="0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3" name="Google Shape;376;p21">
                  <a:extLst>
                    <a:ext uri="{FF2B5EF4-FFF2-40B4-BE49-F238E27FC236}">
                      <a16:creationId xmlns:a16="http://schemas.microsoft.com/office/drawing/2014/main" id="{22F5C303-E0CA-E933-5D4D-E36465EDCD1C}"/>
                    </a:ext>
                  </a:extLst>
                </p:cNvPr>
                <p:cNvSpPr/>
                <p:nvPr/>
              </p:nvSpPr>
              <p:spPr>
                <a:xfrm>
                  <a:off x="3467675" y="249875"/>
                  <a:ext cx="46400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2259" extrusionOk="0">
                      <a:moveTo>
                        <a:pt x="647" y="1"/>
                      </a:moveTo>
                      <a:cubicBezTo>
                        <a:pt x="562" y="1"/>
                        <a:pt x="476" y="20"/>
                        <a:pt x="395" y="60"/>
                      </a:cubicBezTo>
                      <a:cubicBezTo>
                        <a:pt x="115" y="198"/>
                        <a:pt x="1" y="539"/>
                        <a:pt x="142" y="819"/>
                      </a:cubicBezTo>
                      <a:lnTo>
                        <a:pt x="705" y="1948"/>
                      </a:lnTo>
                      <a:cubicBezTo>
                        <a:pt x="806" y="2144"/>
                        <a:pt x="1004" y="2259"/>
                        <a:pt x="1211" y="2259"/>
                      </a:cubicBezTo>
                      <a:cubicBezTo>
                        <a:pt x="1296" y="2259"/>
                        <a:pt x="1383" y="2239"/>
                        <a:pt x="1464" y="2198"/>
                      </a:cubicBezTo>
                      <a:cubicBezTo>
                        <a:pt x="1744" y="2059"/>
                        <a:pt x="1856" y="1722"/>
                        <a:pt x="1717" y="1442"/>
                      </a:cubicBezTo>
                      <a:lnTo>
                        <a:pt x="1151" y="313"/>
                      </a:lnTo>
                      <a:cubicBezTo>
                        <a:pt x="1053" y="114"/>
                        <a:pt x="853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4" name="Google Shape;377;p21">
                  <a:extLst>
                    <a:ext uri="{FF2B5EF4-FFF2-40B4-BE49-F238E27FC236}">
                      <a16:creationId xmlns:a16="http://schemas.microsoft.com/office/drawing/2014/main" id="{AA3A7466-85B0-D493-2B0C-AF53F72A2A1A}"/>
                    </a:ext>
                  </a:extLst>
                </p:cNvPr>
                <p:cNvSpPr/>
                <p:nvPr/>
              </p:nvSpPr>
              <p:spPr>
                <a:xfrm>
                  <a:off x="3566525" y="249875"/>
                  <a:ext cx="46400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2259" extrusionOk="0">
                      <a:moveTo>
                        <a:pt x="1210" y="1"/>
                      </a:moveTo>
                      <a:cubicBezTo>
                        <a:pt x="1003" y="1"/>
                        <a:pt x="803" y="114"/>
                        <a:pt x="705" y="313"/>
                      </a:cubicBezTo>
                      <a:lnTo>
                        <a:pt x="139" y="1442"/>
                      </a:lnTo>
                      <a:cubicBezTo>
                        <a:pt x="1" y="1719"/>
                        <a:pt x="115" y="2059"/>
                        <a:pt x="392" y="2198"/>
                      </a:cubicBezTo>
                      <a:cubicBezTo>
                        <a:pt x="474" y="2239"/>
                        <a:pt x="561" y="2259"/>
                        <a:pt x="646" y="2259"/>
                      </a:cubicBezTo>
                      <a:cubicBezTo>
                        <a:pt x="852" y="2259"/>
                        <a:pt x="1051" y="2144"/>
                        <a:pt x="1151" y="1948"/>
                      </a:cubicBezTo>
                      <a:lnTo>
                        <a:pt x="1714" y="819"/>
                      </a:lnTo>
                      <a:cubicBezTo>
                        <a:pt x="1856" y="539"/>
                        <a:pt x="1741" y="198"/>
                        <a:pt x="1461" y="60"/>
                      </a:cubicBezTo>
                      <a:cubicBezTo>
                        <a:pt x="1381" y="20"/>
                        <a:pt x="1295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5" name="Google Shape;378;p21">
                  <a:extLst>
                    <a:ext uri="{FF2B5EF4-FFF2-40B4-BE49-F238E27FC236}">
                      <a16:creationId xmlns:a16="http://schemas.microsoft.com/office/drawing/2014/main" id="{1C4B87AF-392E-C358-501D-1D1C64607895}"/>
                    </a:ext>
                  </a:extLst>
                </p:cNvPr>
                <p:cNvSpPr/>
                <p:nvPr/>
              </p:nvSpPr>
              <p:spPr>
                <a:xfrm>
                  <a:off x="3413250" y="334550"/>
                  <a:ext cx="5650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" h="1130" extrusionOk="0">
                      <a:moveTo>
                        <a:pt x="567" y="0"/>
                      </a:moveTo>
                      <a:cubicBezTo>
                        <a:pt x="254" y="0"/>
                        <a:pt x="1" y="253"/>
                        <a:pt x="1" y="567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lnTo>
                        <a:pt x="1696" y="1130"/>
                      </a:lnTo>
                      <a:cubicBezTo>
                        <a:pt x="2006" y="1130"/>
                        <a:pt x="2259" y="877"/>
                        <a:pt x="2259" y="567"/>
                      </a:cubicBezTo>
                      <a:cubicBezTo>
                        <a:pt x="2259" y="253"/>
                        <a:pt x="2006" y="0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6" name="Google Shape;379;p21">
                  <a:extLst>
                    <a:ext uri="{FF2B5EF4-FFF2-40B4-BE49-F238E27FC236}">
                      <a16:creationId xmlns:a16="http://schemas.microsoft.com/office/drawing/2014/main" id="{36090208-A04F-D758-C208-956AF2DCC28D}"/>
                    </a:ext>
                  </a:extLst>
                </p:cNvPr>
                <p:cNvSpPr/>
                <p:nvPr/>
              </p:nvSpPr>
              <p:spPr>
                <a:xfrm>
                  <a:off x="3300325" y="476675"/>
                  <a:ext cx="84725" cy="2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0164" extrusionOk="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lnTo>
                        <a:pt x="1" y="9598"/>
                      </a:lnTo>
                      <a:cubicBezTo>
                        <a:pt x="1" y="9911"/>
                        <a:pt x="254" y="10164"/>
                        <a:pt x="567" y="10164"/>
                      </a:cubicBezTo>
                      <a:lnTo>
                        <a:pt x="2825" y="10164"/>
                      </a:lnTo>
                      <a:cubicBezTo>
                        <a:pt x="3136" y="10164"/>
                        <a:pt x="3389" y="9911"/>
                        <a:pt x="3389" y="9598"/>
                      </a:cubicBezTo>
                      <a:lnTo>
                        <a:pt x="3389" y="564"/>
                      </a:lnTo>
                      <a:cubicBezTo>
                        <a:pt x="3389" y="251"/>
                        <a:pt x="3136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7" name="Google Shape;380;p21">
                  <a:extLst>
                    <a:ext uri="{FF2B5EF4-FFF2-40B4-BE49-F238E27FC236}">
                      <a16:creationId xmlns:a16="http://schemas.microsoft.com/office/drawing/2014/main" id="{E407E5AB-F816-CC57-BA7F-530D97473D97}"/>
                    </a:ext>
                  </a:extLst>
                </p:cNvPr>
                <p:cNvSpPr/>
                <p:nvPr/>
              </p:nvSpPr>
              <p:spPr>
                <a:xfrm>
                  <a:off x="3413250" y="335525"/>
                  <a:ext cx="320800" cy="3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2" h="15810" extrusionOk="0">
                      <a:moveTo>
                        <a:pt x="3954" y="1"/>
                      </a:moveTo>
                      <a:cubicBezTo>
                        <a:pt x="3641" y="1"/>
                        <a:pt x="3388" y="254"/>
                        <a:pt x="3388" y="564"/>
                      </a:cubicBezTo>
                      <a:cubicBezTo>
                        <a:pt x="3388" y="1871"/>
                        <a:pt x="2879" y="4225"/>
                        <a:pt x="1922" y="5186"/>
                      </a:cubicBezTo>
                      <a:cubicBezTo>
                        <a:pt x="1274" y="5830"/>
                        <a:pt x="723" y="6065"/>
                        <a:pt x="1" y="6427"/>
                      </a:cubicBezTo>
                      <a:lnTo>
                        <a:pt x="1" y="14897"/>
                      </a:lnTo>
                      <a:cubicBezTo>
                        <a:pt x="1109" y="15268"/>
                        <a:pt x="2515" y="15810"/>
                        <a:pt x="4659" y="15810"/>
                      </a:cubicBezTo>
                      <a:lnTo>
                        <a:pt x="8351" y="15810"/>
                      </a:lnTo>
                      <a:cubicBezTo>
                        <a:pt x="9567" y="15810"/>
                        <a:pt x="10516" y="14680"/>
                        <a:pt x="10046" y="13491"/>
                      </a:cubicBezTo>
                      <a:cubicBezTo>
                        <a:pt x="11019" y="13226"/>
                        <a:pt x="11546" y="12172"/>
                        <a:pt x="11175" y="11233"/>
                      </a:cubicBezTo>
                      <a:cubicBezTo>
                        <a:pt x="12386" y="10901"/>
                        <a:pt x="12832" y="9408"/>
                        <a:pt x="11992" y="8468"/>
                      </a:cubicBezTo>
                      <a:cubicBezTo>
                        <a:pt x="12314" y="8107"/>
                        <a:pt x="12467" y="7625"/>
                        <a:pt x="12410" y="7143"/>
                      </a:cubicBezTo>
                      <a:cubicBezTo>
                        <a:pt x="12311" y="6267"/>
                        <a:pt x="11495" y="5647"/>
                        <a:pt x="10612" y="5647"/>
                      </a:cubicBezTo>
                      <a:lnTo>
                        <a:pt x="6213" y="5647"/>
                      </a:lnTo>
                      <a:cubicBezTo>
                        <a:pt x="6586" y="4975"/>
                        <a:pt x="6785" y="3081"/>
                        <a:pt x="6776" y="2307"/>
                      </a:cubicBezTo>
                      <a:cubicBezTo>
                        <a:pt x="6761" y="1027"/>
                        <a:pt x="5701" y="1"/>
                        <a:pt x="44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29" name="Google Shape;381;p21">
                <a:extLst>
                  <a:ext uri="{FF2B5EF4-FFF2-40B4-BE49-F238E27FC236}">
                    <a16:creationId xmlns:a16="http://schemas.microsoft.com/office/drawing/2014/main" id="{6C4EDD1D-5C10-CEB0-9FE7-F18CA9783403}"/>
                  </a:ext>
                </a:extLst>
              </p:cNvPr>
              <p:cNvGrpSpPr/>
              <p:nvPr/>
            </p:nvGrpSpPr>
            <p:grpSpPr>
              <a:xfrm>
                <a:off x="3276422" y="2682897"/>
                <a:ext cx="365753" cy="365753"/>
                <a:chOff x="1492675" y="4992125"/>
                <a:chExt cx="481825" cy="481825"/>
              </a:xfrm>
            </p:grpSpPr>
            <p:sp>
              <p:nvSpPr>
                <p:cNvPr id="30" name="Google Shape;382;p21">
                  <a:extLst>
                    <a:ext uri="{FF2B5EF4-FFF2-40B4-BE49-F238E27FC236}">
                      <a16:creationId xmlns:a16="http://schemas.microsoft.com/office/drawing/2014/main" id="{B6096E62-9812-0A85-7F26-9E66A8D41732}"/>
                    </a:ext>
                  </a:extLst>
                </p:cNvPr>
                <p:cNvSpPr/>
                <p:nvPr/>
              </p:nvSpPr>
              <p:spPr>
                <a:xfrm>
                  <a:off x="1492675" y="499212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12728" y="5990"/>
                      </a:moveTo>
                      <a:cubicBezTo>
                        <a:pt x="13161" y="5990"/>
                        <a:pt x="13595" y="6156"/>
                        <a:pt x="13925" y="6487"/>
                      </a:cubicBezTo>
                      <a:cubicBezTo>
                        <a:pt x="14587" y="7149"/>
                        <a:pt x="14587" y="8221"/>
                        <a:pt x="13928" y="8884"/>
                      </a:cubicBezTo>
                      <a:lnTo>
                        <a:pt x="10028" y="12780"/>
                      </a:lnTo>
                      <a:cubicBezTo>
                        <a:pt x="9709" y="13100"/>
                        <a:pt x="9278" y="13280"/>
                        <a:pt x="8830" y="13280"/>
                      </a:cubicBezTo>
                      <a:lnTo>
                        <a:pt x="8815" y="13280"/>
                      </a:lnTo>
                      <a:cubicBezTo>
                        <a:pt x="8811" y="13280"/>
                        <a:pt x="8807" y="13280"/>
                        <a:pt x="8804" y="13280"/>
                      </a:cubicBezTo>
                      <a:cubicBezTo>
                        <a:pt x="8362" y="13280"/>
                        <a:pt x="7936" y="13103"/>
                        <a:pt x="7622" y="12789"/>
                      </a:cubicBezTo>
                      <a:lnTo>
                        <a:pt x="5346" y="10528"/>
                      </a:lnTo>
                      <a:cubicBezTo>
                        <a:pt x="4632" y="9877"/>
                        <a:pt x="4605" y="8760"/>
                        <a:pt x="5288" y="8077"/>
                      </a:cubicBezTo>
                      <a:cubicBezTo>
                        <a:pt x="5620" y="7745"/>
                        <a:pt x="6053" y="7581"/>
                        <a:pt x="6485" y="7581"/>
                      </a:cubicBezTo>
                      <a:cubicBezTo>
                        <a:pt x="6944" y="7581"/>
                        <a:pt x="7402" y="7766"/>
                        <a:pt x="7737" y="8134"/>
                      </a:cubicBezTo>
                      <a:lnTo>
                        <a:pt x="8812" y="9206"/>
                      </a:lnTo>
                      <a:lnTo>
                        <a:pt x="11531" y="6487"/>
                      </a:lnTo>
                      <a:cubicBezTo>
                        <a:pt x="11861" y="6156"/>
                        <a:pt x="12294" y="5990"/>
                        <a:pt x="12728" y="5990"/>
                      </a:cubicBezTo>
                      <a:close/>
                      <a:moveTo>
                        <a:pt x="9637" y="1"/>
                      </a:moveTo>
                      <a:cubicBezTo>
                        <a:pt x="7095" y="1"/>
                        <a:pt x="4686" y="1012"/>
                        <a:pt x="2849" y="2849"/>
                      </a:cubicBezTo>
                      <a:cubicBezTo>
                        <a:pt x="1013" y="4686"/>
                        <a:pt x="1" y="7098"/>
                        <a:pt x="1" y="9637"/>
                      </a:cubicBezTo>
                      <a:cubicBezTo>
                        <a:pt x="1" y="12175"/>
                        <a:pt x="1013" y="14587"/>
                        <a:pt x="2849" y="16424"/>
                      </a:cubicBezTo>
                      <a:cubicBezTo>
                        <a:pt x="4686" y="18261"/>
                        <a:pt x="7095" y="19273"/>
                        <a:pt x="9637" y="19273"/>
                      </a:cubicBezTo>
                      <a:cubicBezTo>
                        <a:pt x="12175" y="19273"/>
                        <a:pt x="14584" y="18261"/>
                        <a:pt x="16421" y="16424"/>
                      </a:cubicBezTo>
                      <a:cubicBezTo>
                        <a:pt x="18258" y="14587"/>
                        <a:pt x="19273" y="12175"/>
                        <a:pt x="19273" y="9637"/>
                      </a:cubicBezTo>
                      <a:cubicBezTo>
                        <a:pt x="19273" y="7098"/>
                        <a:pt x="18258" y="4686"/>
                        <a:pt x="16421" y="2849"/>
                      </a:cubicBezTo>
                      <a:cubicBezTo>
                        <a:pt x="14584" y="1012"/>
                        <a:pt x="12175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1" name="Google Shape;383;p21">
                  <a:extLst>
                    <a:ext uri="{FF2B5EF4-FFF2-40B4-BE49-F238E27FC236}">
                      <a16:creationId xmlns:a16="http://schemas.microsoft.com/office/drawing/2014/main" id="{A6D0C13E-7E79-93A8-7556-7EA61D2C4AC2}"/>
                    </a:ext>
                  </a:extLst>
                </p:cNvPr>
                <p:cNvSpPr/>
                <p:nvPr/>
              </p:nvSpPr>
              <p:spPr>
                <a:xfrm>
                  <a:off x="1639625" y="5170175"/>
                  <a:ext cx="190100" cy="12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" h="5030" extrusionOk="0">
                      <a:moveTo>
                        <a:pt x="6852" y="0"/>
                      </a:moveTo>
                      <a:cubicBezTo>
                        <a:pt x="6851" y="0"/>
                        <a:pt x="6850" y="0"/>
                        <a:pt x="6848" y="0"/>
                      </a:cubicBezTo>
                      <a:cubicBezTo>
                        <a:pt x="6698" y="0"/>
                        <a:pt x="6556" y="57"/>
                        <a:pt x="6451" y="163"/>
                      </a:cubicBezTo>
                      <a:lnTo>
                        <a:pt x="3334" y="3279"/>
                      </a:lnTo>
                      <a:cubicBezTo>
                        <a:pt x="3224" y="3391"/>
                        <a:pt x="3080" y="3447"/>
                        <a:pt x="2935" y="3447"/>
                      </a:cubicBezTo>
                      <a:cubicBezTo>
                        <a:pt x="2791" y="3447"/>
                        <a:pt x="2646" y="3391"/>
                        <a:pt x="2536" y="3279"/>
                      </a:cubicBezTo>
                      <a:cubicBezTo>
                        <a:pt x="2533" y="3279"/>
                        <a:pt x="2533" y="3279"/>
                        <a:pt x="2530" y="3276"/>
                      </a:cubicBezTo>
                      <a:cubicBezTo>
                        <a:pt x="2521" y="3267"/>
                        <a:pt x="2509" y="3255"/>
                        <a:pt x="2497" y="3246"/>
                      </a:cubicBezTo>
                      <a:lnTo>
                        <a:pt x="1061" y="1810"/>
                      </a:lnTo>
                      <a:cubicBezTo>
                        <a:pt x="948" y="1678"/>
                        <a:pt x="789" y="1611"/>
                        <a:pt x="629" y="1611"/>
                      </a:cubicBezTo>
                      <a:cubicBezTo>
                        <a:pt x="486" y="1611"/>
                        <a:pt x="342" y="1666"/>
                        <a:pt x="233" y="1777"/>
                      </a:cubicBezTo>
                      <a:cubicBezTo>
                        <a:pt x="1" y="2009"/>
                        <a:pt x="16" y="2391"/>
                        <a:pt x="266" y="2605"/>
                      </a:cubicBezTo>
                      <a:lnTo>
                        <a:pt x="2542" y="4869"/>
                      </a:lnTo>
                      <a:cubicBezTo>
                        <a:pt x="2645" y="4972"/>
                        <a:pt x="2782" y="5029"/>
                        <a:pt x="2926" y="5029"/>
                      </a:cubicBezTo>
                      <a:cubicBezTo>
                        <a:pt x="2929" y="5029"/>
                        <a:pt x="2933" y="5029"/>
                        <a:pt x="2937" y="5029"/>
                      </a:cubicBezTo>
                      <a:lnTo>
                        <a:pt x="2943" y="5029"/>
                      </a:lnTo>
                      <a:cubicBezTo>
                        <a:pt x="3096" y="5029"/>
                        <a:pt x="3241" y="4969"/>
                        <a:pt x="3352" y="4860"/>
                      </a:cubicBezTo>
                      <a:lnTo>
                        <a:pt x="7249" y="964"/>
                      </a:lnTo>
                      <a:cubicBezTo>
                        <a:pt x="7603" y="606"/>
                        <a:pt x="7352" y="0"/>
                        <a:pt x="68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91851E-CC07-9626-EB8B-6414138C0026}"/>
                </a:ext>
              </a:extLst>
            </p:cNvPr>
            <p:cNvSpPr txBox="1"/>
            <p:nvPr/>
          </p:nvSpPr>
          <p:spPr>
            <a:xfrm>
              <a:off x="1846729" y="2510590"/>
              <a:ext cx="2716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rgbClr val="0948CB"/>
                  </a:solidFill>
                  <a:latin typeface="Abadi" panose="020B0604020104020204" pitchFamily="34" charset="0"/>
                </a:rPr>
                <a:t>SpaceX API Workflow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5D5DEC-794A-48CB-8F52-ACDBFF0FC002}"/>
                </a:ext>
              </a:extLst>
            </p:cNvPr>
            <p:cNvSpPr txBox="1"/>
            <p:nvPr/>
          </p:nvSpPr>
          <p:spPr>
            <a:xfrm>
              <a:off x="431983" y="3378967"/>
              <a:ext cx="15674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Request launch data via API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95875F-D255-0346-984B-4E7EA5CA0C15}"/>
                </a:ext>
              </a:extLst>
            </p:cNvPr>
            <p:cNvSpPr txBox="1"/>
            <p:nvPr/>
          </p:nvSpPr>
          <p:spPr>
            <a:xfrm>
              <a:off x="3957907" y="3316361"/>
              <a:ext cx="16638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Read JSON response → convert to </a:t>
              </a:r>
              <a:r>
                <a:rPr lang="en-US" sz="1400" dirty="0" err="1"/>
                <a:t>DataFrame</a:t>
              </a:r>
              <a:endParaRPr lang="en-US" sz="14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9622C6-CCA1-C440-8523-1D04EEC498D8}"/>
                </a:ext>
              </a:extLst>
            </p:cNvPr>
            <p:cNvSpPr txBox="1"/>
            <p:nvPr/>
          </p:nvSpPr>
          <p:spPr>
            <a:xfrm>
              <a:off x="3950566" y="5091596"/>
              <a:ext cx="16638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Extract required fields (preliminary wrangling)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1B9F59-A1E8-927E-5EE7-17CDFF427EE2}"/>
                </a:ext>
              </a:extLst>
            </p:cNvPr>
            <p:cNvSpPr txBox="1"/>
            <p:nvPr/>
          </p:nvSpPr>
          <p:spPr>
            <a:xfrm>
              <a:off x="303365" y="5083378"/>
              <a:ext cx="16638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Convert </a:t>
              </a:r>
              <a:r>
                <a:rPr lang="en-US" sz="1400" dirty="0" err="1"/>
                <a:t>DataFrame</a:t>
              </a:r>
              <a:r>
                <a:rPr lang="en-US" sz="1400" dirty="0"/>
                <a:t> → CSV for next steps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1518" y="1942955"/>
            <a:ext cx="4766377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Request HTML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PageUse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HTTP GET to fetch Falcon9 launch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Parse HTML with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Extract Column Names: Find tables and extract header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Initialize Dictionary: Create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launch_dict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 with extracted column names as keys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Fill Dictionary: Use helper functions to extract table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Convert to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926BB0-98EC-CF98-2975-4BEB148A30A0}"/>
              </a:ext>
            </a:extLst>
          </p:cNvPr>
          <p:cNvGrpSpPr/>
          <p:nvPr/>
        </p:nvGrpSpPr>
        <p:grpSpPr>
          <a:xfrm>
            <a:off x="5998221" y="1739045"/>
            <a:ext cx="5453757" cy="4016150"/>
            <a:chOff x="267739" y="2380176"/>
            <a:chExt cx="5453757" cy="40161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3865D5D-B219-0806-74B5-9DCDC8DF361B}"/>
                </a:ext>
              </a:extLst>
            </p:cNvPr>
            <p:cNvSpPr/>
            <p:nvPr/>
          </p:nvSpPr>
          <p:spPr>
            <a:xfrm>
              <a:off x="267739" y="2380176"/>
              <a:ext cx="5453757" cy="4016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948C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02168FA-47C8-81F5-1336-F8299BE15100}"/>
                </a:ext>
              </a:extLst>
            </p:cNvPr>
            <p:cNvGrpSpPr/>
            <p:nvPr/>
          </p:nvGrpSpPr>
          <p:grpSpPr>
            <a:xfrm>
              <a:off x="1846729" y="3450229"/>
              <a:ext cx="2161065" cy="1879495"/>
              <a:chOff x="2888700" y="1304438"/>
              <a:chExt cx="3366600" cy="3096625"/>
            </a:xfrm>
          </p:grpSpPr>
          <p:sp>
            <p:nvSpPr>
              <p:cNvPr id="15" name="Google Shape;346;p21">
                <a:extLst>
                  <a:ext uri="{FF2B5EF4-FFF2-40B4-BE49-F238E27FC236}">
                    <a16:creationId xmlns:a16="http://schemas.microsoft.com/office/drawing/2014/main" id="{DDD1AA51-89B9-7410-B0B4-4BA8B6C02618}"/>
                  </a:ext>
                </a:extLst>
              </p:cNvPr>
              <p:cNvSpPr/>
              <p:nvPr/>
            </p:nvSpPr>
            <p:spPr>
              <a:xfrm>
                <a:off x="4103850" y="3464763"/>
                <a:ext cx="936300" cy="9363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7;p21">
                <a:extLst>
                  <a:ext uri="{FF2B5EF4-FFF2-40B4-BE49-F238E27FC236}">
                    <a16:creationId xmlns:a16="http://schemas.microsoft.com/office/drawing/2014/main" id="{6A76901D-24CC-2D25-A226-464CCA3AEA1A}"/>
                  </a:ext>
                </a:extLst>
              </p:cNvPr>
              <p:cNvSpPr/>
              <p:nvPr/>
            </p:nvSpPr>
            <p:spPr>
              <a:xfrm>
                <a:off x="2991150" y="2404438"/>
                <a:ext cx="936300" cy="9363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48;p21">
                <a:extLst>
                  <a:ext uri="{FF2B5EF4-FFF2-40B4-BE49-F238E27FC236}">
                    <a16:creationId xmlns:a16="http://schemas.microsoft.com/office/drawing/2014/main" id="{67AC2701-2D2F-8C58-0567-615CB3B09EA5}"/>
                  </a:ext>
                </a:extLst>
              </p:cNvPr>
              <p:cNvSpPr/>
              <p:nvPr/>
            </p:nvSpPr>
            <p:spPr>
              <a:xfrm>
                <a:off x="5216550" y="2404438"/>
                <a:ext cx="936300" cy="93630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49;p21">
                <a:extLst>
                  <a:ext uri="{FF2B5EF4-FFF2-40B4-BE49-F238E27FC236}">
                    <a16:creationId xmlns:a16="http://schemas.microsoft.com/office/drawing/2014/main" id="{7EC7CC56-843F-2871-31A2-5BE5D7303F7E}"/>
                  </a:ext>
                </a:extLst>
              </p:cNvPr>
              <p:cNvSpPr/>
              <p:nvPr/>
            </p:nvSpPr>
            <p:spPr>
              <a:xfrm>
                <a:off x="4103850" y="1304438"/>
                <a:ext cx="936300" cy="9363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58;p21">
                <a:extLst>
                  <a:ext uri="{FF2B5EF4-FFF2-40B4-BE49-F238E27FC236}">
                    <a16:creationId xmlns:a16="http://schemas.microsoft.com/office/drawing/2014/main" id="{4CD5DEAD-2A12-69D0-153F-4A23EAC4F88B}"/>
                  </a:ext>
                </a:extLst>
              </p:cNvPr>
              <p:cNvSpPr/>
              <p:nvPr/>
            </p:nvSpPr>
            <p:spPr>
              <a:xfrm rot="5400000">
                <a:off x="5216550" y="1704975"/>
                <a:ext cx="535800" cy="535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59;p21">
                <a:extLst>
                  <a:ext uri="{FF2B5EF4-FFF2-40B4-BE49-F238E27FC236}">
                    <a16:creationId xmlns:a16="http://schemas.microsoft.com/office/drawing/2014/main" id="{67897280-BAEF-880D-7BD8-6DD299A1C953}"/>
                  </a:ext>
                </a:extLst>
              </p:cNvPr>
              <p:cNvSpPr/>
              <p:nvPr/>
            </p:nvSpPr>
            <p:spPr>
              <a:xfrm rot="10800000">
                <a:off x="5148300" y="3464775"/>
                <a:ext cx="535800" cy="535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60;p21">
                <a:extLst>
                  <a:ext uri="{FF2B5EF4-FFF2-40B4-BE49-F238E27FC236}">
                    <a16:creationId xmlns:a16="http://schemas.microsoft.com/office/drawing/2014/main" id="{418771A4-F990-6D8A-2FE8-D4FA7117E118}"/>
                  </a:ext>
                </a:extLst>
              </p:cNvPr>
              <p:cNvSpPr/>
              <p:nvPr/>
            </p:nvSpPr>
            <p:spPr>
              <a:xfrm rot="-5400000">
                <a:off x="3391650" y="3464775"/>
                <a:ext cx="535800" cy="535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61;p21">
                <a:extLst>
                  <a:ext uri="{FF2B5EF4-FFF2-40B4-BE49-F238E27FC236}">
                    <a16:creationId xmlns:a16="http://schemas.microsoft.com/office/drawing/2014/main" id="{84DA4C91-40DE-B457-F5C6-96F8B9575982}"/>
                  </a:ext>
                </a:extLst>
              </p:cNvPr>
              <p:cNvSpPr/>
              <p:nvPr/>
            </p:nvSpPr>
            <p:spPr>
              <a:xfrm>
                <a:off x="3448500" y="1704975"/>
                <a:ext cx="535800" cy="535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" name="Google Shape;362;p21">
                <a:extLst>
                  <a:ext uri="{FF2B5EF4-FFF2-40B4-BE49-F238E27FC236}">
                    <a16:creationId xmlns:a16="http://schemas.microsoft.com/office/drawing/2014/main" id="{05D8FC4F-0FA2-77AA-7800-914E29925A0C}"/>
                  </a:ext>
                </a:extLst>
              </p:cNvPr>
              <p:cNvGrpSpPr/>
              <p:nvPr/>
            </p:nvGrpSpPr>
            <p:grpSpPr>
              <a:xfrm>
                <a:off x="4387907" y="1589412"/>
                <a:ext cx="368186" cy="366364"/>
                <a:chOff x="-62151950" y="4111775"/>
                <a:chExt cx="318225" cy="316650"/>
              </a:xfrm>
            </p:grpSpPr>
            <p:sp>
              <p:nvSpPr>
                <p:cNvPr id="41" name="Google Shape;363;p21">
                  <a:extLst>
                    <a:ext uri="{FF2B5EF4-FFF2-40B4-BE49-F238E27FC236}">
                      <a16:creationId xmlns:a16="http://schemas.microsoft.com/office/drawing/2014/main" id="{9760EE2A-5846-7595-0271-83409AF7DABC}"/>
                    </a:ext>
                  </a:extLst>
                </p:cNvPr>
                <p:cNvSpPr/>
                <p:nvPr/>
              </p:nvSpPr>
              <p:spPr>
                <a:xfrm>
                  <a:off x="-62151950" y="4407925"/>
                  <a:ext cx="318225" cy="2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9" h="820" extrusionOk="0">
                      <a:moveTo>
                        <a:pt x="442" y="0"/>
                      </a:moveTo>
                      <a:cubicBezTo>
                        <a:pt x="221" y="0"/>
                        <a:pt x="1" y="189"/>
                        <a:pt x="1" y="441"/>
                      </a:cubicBezTo>
                      <a:cubicBezTo>
                        <a:pt x="1" y="662"/>
                        <a:pt x="221" y="819"/>
                        <a:pt x="442" y="819"/>
                      </a:cubicBezTo>
                      <a:lnTo>
                        <a:pt x="12288" y="819"/>
                      </a:lnTo>
                      <a:cubicBezTo>
                        <a:pt x="12540" y="819"/>
                        <a:pt x="12697" y="630"/>
                        <a:pt x="12697" y="441"/>
                      </a:cubicBezTo>
                      <a:cubicBezTo>
                        <a:pt x="12729" y="158"/>
                        <a:pt x="12540" y="0"/>
                        <a:pt x="122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64;p21">
                  <a:extLst>
                    <a:ext uri="{FF2B5EF4-FFF2-40B4-BE49-F238E27FC236}">
                      <a16:creationId xmlns:a16="http://schemas.microsoft.com/office/drawing/2014/main" id="{B43B6510-0E20-2AFD-54FA-9BE09C8EE100}"/>
                    </a:ext>
                  </a:extLst>
                </p:cNvPr>
                <p:cNvSpPr/>
                <p:nvPr/>
              </p:nvSpPr>
              <p:spPr>
                <a:xfrm>
                  <a:off x="-62151950" y="4283475"/>
                  <a:ext cx="8430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2" h="4160" extrusionOk="0">
                      <a:moveTo>
                        <a:pt x="1009" y="0"/>
                      </a:moveTo>
                      <a:cubicBezTo>
                        <a:pt x="442" y="0"/>
                        <a:pt x="1" y="442"/>
                        <a:pt x="1" y="1009"/>
                      </a:cubicBezTo>
                      <a:lnTo>
                        <a:pt x="1" y="3214"/>
                      </a:lnTo>
                      <a:cubicBezTo>
                        <a:pt x="64" y="3718"/>
                        <a:pt x="473" y="4159"/>
                        <a:pt x="1009" y="4159"/>
                      </a:cubicBezTo>
                      <a:lnTo>
                        <a:pt x="2363" y="4159"/>
                      </a:lnTo>
                      <a:cubicBezTo>
                        <a:pt x="2931" y="4159"/>
                        <a:pt x="3372" y="3718"/>
                        <a:pt x="3372" y="3214"/>
                      </a:cubicBezTo>
                      <a:lnTo>
                        <a:pt x="3372" y="1009"/>
                      </a:lnTo>
                      <a:cubicBezTo>
                        <a:pt x="3372" y="442"/>
                        <a:pt x="2931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65;p21">
                  <a:extLst>
                    <a:ext uri="{FF2B5EF4-FFF2-40B4-BE49-F238E27FC236}">
                      <a16:creationId xmlns:a16="http://schemas.microsoft.com/office/drawing/2014/main" id="{33B87C98-D002-2266-B806-CF8F428302D2}"/>
                    </a:ext>
                  </a:extLst>
                </p:cNvPr>
                <p:cNvSpPr/>
                <p:nvPr/>
              </p:nvSpPr>
              <p:spPr>
                <a:xfrm>
                  <a:off x="-62033800" y="4111775"/>
                  <a:ext cx="8272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11028" extrusionOk="0">
                      <a:moveTo>
                        <a:pt x="946" y="0"/>
                      </a:moveTo>
                      <a:cubicBezTo>
                        <a:pt x="410" y="0"/>
                        <a:pt x="0" y="410"/>
                        <a:pt x="0" y="977"/>
                      </a:cubicBezTo>
                      <a:lnTo>
                        <a:pt x="0" y="10082"/>
                      </a:lnTo>
                      <a:cubicBezTo>
                        <a:pt x="0" y="10618"/>
                        <a:pt x="441" y="11027"/>
                        <a:pt x="946" y="11027"/>
                      </a:cubicBezTo>
                      <a:lnTo>
                        <a:pt x="2332" y="11027"/>
                      </a:lnTo>
                      <a:cubicBezTo>
                        <a:pt x="2899" y="11027"/>
                        <a:pt x="3308" y="10586"/>
                        <a:pt x="3308" y="10082"/>
                      </a:cubicBezTo>
                      <a:lnTo>
                        <a:pt x="3308" y="977"/>
                      </a:lnTo>
                      <a:cubicBezTo>
                        <a:pt x="3308" y="410"/>
                        <a:pt x="2899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66;p21">
                  <a:extLst>
                    <a:ext uri="{FF2B5EF4-FFF2-40B4-BE49-F238E27FC236}">
                      <a16:creationId xmlns:a16="http://schemas.microsoft.com/office/drawing/2014/main" id="{AE4E3759-37AD-7F8B-D79D-2BA3929ED105}"/>
                    </a:ext>
                  </a:extLst>
                </p:cNvPr>
                <p:cNvSpPr/>
                <p:nvPr/>
              </p:nvSpPr>
              <p:spPr>
                <a:xfrm>
                  <a:off x="-61916450" y="4200775"/>
                  <a:ext cx="82725" cy="18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9" h="7468" extrusionOk="0">
                      <a:moveTo>
                        <a:pt x="946" y="0"/>
                      </a:moveTo>
                      <a:cubicBezTo>
                        <a:pt x="410" y="0"/>
                        <a:pt x="1" y="442"/>
                        <a:pt x="1" y="1009"/>
                      </a:cubicBezTo>
                      <a:lnTo>
                        <a:pt x="1" y="6522"/>
                      </a:lnTo>
                      <a:cubicBezTo>
                        <a:pt x="1" y="7058"/>
                        <a:pt x="442" y="7467"/>
                        <a:pt x="946" y="7467"/>
                      </a:cubicBezTo>
                      <a:lnTo>
                        <a:pt x="2332" y="7467"/>
                      </a:lnTo>
                      <a:cubicBezTo>
                        <a:pt x="2868" y="7467"/>
                        <a:pt x="3309" y="7026"/>
                        <a:pt x="3309" y="6522"/>
                      </a:cubicBezTo>
                      <a:lnTo>
                        <a:pt x="3309" y="1009"/>
                      </a:lnTo>
                      <a:cubicBezTo>
                        <a:pt x="3309" y="442"/>
                        <a:pt x="2868" y="0"/>
                        <a:pt x="23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" name="Google Shape;367;p21">
                <a:extLst>
                  <a:ext uri="{FF2B5EF4-FFF2-40B4-BE49-F238E27FC236}">
                    <a16:creationId xmlns:a16="http://schemas.microsoft.com/office/drawing/2014/main" id="{AE54787D-B259-F020-CA8C-8E91862B1806}"/>
                  </a:ext>
                </a:extLst>
              </p:cNvPr>
              <p:cNvSpPr txBox="1"/>
              <p:nvPr/>
            </p:nvSpPr>
            <p:spPr>
              <a:xfrm>
                <a:off x="5684100" y="1588950"/>
                <a:ext cx="571200" cy="3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latin typeface="Fira Sans"/>
                    <a:ea typeface="Fira Sans"/>
                    <a:cs typeface="Fira Sans"/>
                    <a:sym typeface="Fira Sans"/>
                  </a:rPr>
                  <a:t>02</a:t>
                </a:r>
                <a:endParaRPr sz="2400" b="1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5" name="Google Shape;368;p21">
                <a:extLst>
                  <a:ext uri="{FF2B5EF4-FFF2-40B4-BE49-F238E27FC236}">
                    <a16:creationId xmlns:a16="http://schemas.microsoft.com/office/drawing/2014/main" id="{5E472859-9D1B-3025-8D4D-D7708EB3E5EF}"/>
                  </a:ext>
                </a:extLst>
              </p:cNvPr>
              <p:cNvSpPr txBox="1"/>
              <p:nvPr/>
            </p:nvSpPr>
            <p:spPr>
              <a:xfrm>
                <a:off x="5684100" y="3749313"/>
                <a:ext cx="571200" cy="3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latin typeface="Fira Sans"/>
                    <a:ea typeface="Fira Sans"/>
                    <a:cs typeface="Fira Sans"/>
                    <a:sym typeface="Fira Sans"/>
                  </a:rPr>
                  <a:t>03</a:t>
                </a:r>
                <a:endParaRPr sz="2400" b="1"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6" name="Google Shape;369;p21">
                <a:extLst>
                  <a:ext uri="{FF2B5EF4-FFF2-40B4-BE49-F238E27FC236}">
                    <a16:creationId xmlns:a16="http://schemas.microsoft.com/office/drawing/2014/main" id="{FDC2E19B-0FD2-439A-1B98-ECAA910C6E2D}"/>
                  </a:ext>
                </a:extLst>
              </p:cNvPr>
              <p:cNvSpPr txBox="1"/>
              <p:nvPr/>
            </p:nvSpPr>
            <p:spPr>
              <a:xfrm>
                <a:off x="2888700" y="3749313"/>
                <a:ext cx="571200" cy="3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>
                    <a:latin typeface="Fira Sans"/>
                    <a:ea typeface="Fira Sans"/>
                    <a:cs typeface="Fira Sans"/>
                    <a:sym typeface="Fira Sans"/>
                  </a:rPr>
                  <a:t>04</a:t>
                </a:r>
                <a:endParaRPr sz="2400" b="1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27" name="Google Shape;370;p21">
                <a:extLst>
                  <a:ext uri="{FF2B5EF4-FFF2-40B4-BE49-F238E27FC236}">
                    <a16:creationId xmlns:a16="http://schemas.microsoft.com/office/drawing/2014/main" id="{C721B1D0-913E-4FBD-7E16-51E0D0C5DC8F}"/>
                  </a:ext>
                </a:extLst>
              </p:cNvPr>
              <p:cNvSpPr txBox="1"/>
              <p:nvPr/>
            </p:nvSpPr>
            <p:spPr>
              <a:xfrm>
                <a:off x="2888700" y="1588950"/>
                <a:ext cx="571200" cy="3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b="1" dirty="0">
                    <a:latin typeface="Fira Sans"/>
                    <a:ea typeface="Fira Sans"/>
                    <a:cs typeface="Fira Sans"/>
                    <a:sym typeface="Fira Sans"/>
                  </a:rPr>
                  <a:t>01</a:t>
                </a:r>
                <a:endParaRPr sz="2400" b="1" dirty="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grpSp>
            <p:nvGrpSpPr>
              <p:cNvPr id="28" name="Google Shape;371;p21">
                <a:extLst>
                  <a:ext uri="{FF2B5EF4-FFF2-40B4-BE49-F238E27FC236}">
                    <a16:creationId xmlns:a16="http://schemas.microsoft.com/office/drawing/2014/main" id="{52145E1C-940E-2C98-120C-DF14B2C428D8}"/>
                  </a:ext>
                </a:extLst>
              </p:cNvPr>
              <p:cNvGrpSpPr/>
              <p:nvPr/>
            </p:nvGrpSpPr>
            <p:grpSpPr>
              <a:xfrm>
                <a:off x="4389112" y="3843490"/>
                <a:ext cx="365775" cy="195073"/>
                <a:chOff x="2084325" y="363300"/>
                <a:chExt cx="484150" cy="254100"/>
              </a:xfrm>
            </p:grpSpPr>
            <p:sp>
              <p:nvSpPr>
                <p:cNvPr id="39" name="Google Shape;372;p21">
                  <a:extLst>
                    <a:ext uri="{FF2B5EF4-FFF2-40B4-BE49-F238E27FC236}">
                      <a16:creationId xmlns:a16="http://schemas.microsoft.com/office/drawing/2014/main" id="{0C400CEB-CC19-2387-B0F3-D53E7484FA42}"/>
                    </a:ext>
                  </a:extLst>
                </p:cNvPr>
                <p:cNvSpPr/>
                <p:nvPr/>
              </p:nvSpPr>
              <p:spPr>
                <a:xfrm>
                  <a:off x="2084325" y="363300"/>
                  <a:ext cx="484150" cy="2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6" h="10164" extrusionOk="0">
                      <a:moveTo>
                        <a:pt x="9686" y="1128"/>
                      </a:moveTo>
                      <a:cubicBezTo>
                        <a:pt x="10195" y="1128"/>
                        <a:pt x="10707" y="1226"/>
                        <a:pt x="11196" y="1428"/>
                      </a:cubicBezTo>
                      <a:cubicBezTo>
                        <a:pt x="12671" y="2042"/>
                        <a:pt x="13635" y="3482"/>
                        <a:pt x="13635" y="5081"/>
                      </a:cubicBezTo>
                      <a:cubicBezTo>
                        <a:pt x="13632" y="7264"/>
                        <a:pt x="11864" y="9031"/>
                        <a:pt x="9684" y="9034"/>
                      </a:cubicBezTo>
                      <a:cubicBezTo>
                        <a:pt x="8085" y="9034"/>
                        <a:pt x="6643" y="8071"/>
                        <a:pt x="6032" y="6592"/>
                      </a:cubicBezTo>
                      <a:cubicBezTo>
                        <a:pt x="5420" y="5117"/>
                        <a:pt x="5758" y="3415"/>
                        <a:pt x="6887" y="2286"/>
                      </a:cubicBezTo>
                      <a:cubicBezTo>
                        <a:pt x="7645" y="1530"/>
                        <a:pt x="8657" y="1128"/>
                        <a:pt x="9686" y="1128"/>
                      </a:cubicBezTo>
                      <a:close/>
                      <a:moveTo>
                        <a:pt x="9684" y="1"/>
                      </a:moveTo>
                      <a:cubicBezTo>
                        <a:pt x="4502" y="1"/>
                        <a:pt x="361" y="4512"/>
                        <a:pt x="190" y="4704"/>
                      </a:cubicBezTo>
                      <a:cubicBezTo>
                        <a:pt x="0" y="4918"/>
                        <a:pt x="0" y="5243"/>
                        <a:pt x="190" y="5457"/>
                      </a:cubicBezTo>
                      <a:cubicBezTo>
                        <a:pt x="361" y="5650"/>
                        <a:pt x="4502" y="10164"/>
                        <a:pt x="9684" y="10164"/>
                      </a:cubicBezTo>
                      <a:cubicBezTo>
                        <a:pt x="14867" y="10164"/>
                        <a:pt x="19004" y="5650"/>
                        <a:pt x="19176" y="5457"/>
                      </a:cubicBezTo>
                      <a:cubicBezTo>
                        <a:pt x="19365" y="5243"/>
                        <a:pt x="19365" y="4918"/>
                        <a:pt x="19176" y="4704"/>
                      </a:cubicBezTo>
                      <a:cubicBezTo>
                        <a:pt x="19004" y="4512"/>
                        <a:pt x="14867" y="1"/>
                        <a:pt x="96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40" name="Google Shape;373;p21">
                  <a:extLst>
                    <a:ext uri="{FF2B5EF4-FFF2-40B4-BE49-F238E27FC236}">
                      <a16:creationId xmlns:a16="http://schemas.microsoft.com/office/drawing/2014/main" id="{6460A941-99DB-FDBA-98E9-D54433FBA08F}"/>
                    </a:ext>
                  </a:extLst>
                </p:cNvPr>
                <p:cNvSpPr/>
                <p:nvPr/>
              </p:nvSpPr>
              <p:spPr>
                <a:xfrm>
                  <a:off x="2250600" y="419775"/>
                  <a:ext cx="145175" cy="14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07" h="5645" extrusionOk="0">
                      <a:moveTo>
                        <a:pt x="3018" y="0"/>
                      </a:moveTo>
                      <a:cubicBezTo>
                        <a:pt x="1922" y="0"/>
                        <a:pt x="929" y="634"/>
                        <a:pt x="468" y="1626"/>
                      </a:cubicBezTo>
                      <a:cubicBezTo>
                        <a:pt x="1" y="2623"/>
                        <a:pt x="158" y="3797"/>
                        <a:pt x="862" y="4637"/>
                      </a:cubicBezTo>
                      <a:cubicBezTo>
                        <a:pt x="1407" y="5287"/>
                        <a:pt x="2203" y="5645"/>
                        <a:pt x="3025" y="5645"/>
                      </a:cubicBezTo>
                      <a:cubicBezTo>
                        <a:pt x="3270" y="5645"/>
                        <a:pt x="3518" y="5613"/>
                        <a:pt x="3762" y="5547"/>
                      </a:cubicBezTo>
                      <a:cubicBezTo>
                        <a:pt x="4825" y="5258"/>
                        <a:pt x="5620" y="4382"/>
                        <a:pt x="5807" y="3297"/>
                      </a:cubicBezTo>
                      <a:lnTo>
                        <a:pt x="5807" y="3297"/>
                      </a:lnTo>
                      <a:cubicBezTo>
                        <a:pt x="5625" y="3356"/>
                        <a:pt x="5446" y="3383"/>
                        <a:pt x="5272" y="3383"/>
                      </a:cubicBezTo>
                      <a:cubicBezTo>
                        <a:pt x="4356" y="3383"/>
                        <a:pt x="3596" y="2626"/>
                        <a:pt x="3596" y="1692"/>
                      </a:cubicBezTo>
                      <a:cubicBezTo>
                        <a:pt x="3596" y="1147"/>
                        <a:pt x="3861" y="633"/>
                        <a:pt x="4307" y="316"/>
                      </a:cubicBezTo>
                      <a:cubicBezTo>
                        <a:pt x="3913" y="112"/>
                        <a:pt x="3476" y="3"/>
                        <a:pt x="3033" y="0"/>
                      </a:cubicBezTo>
                      <a:cubicBezTo>
                        <a:pt x="3028" y="0"/>
                        <a:pt x="3023" y="0"/>
                        <a:pt x="30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29" name="Google Shape;374;p21">
                <a:extLst>
                  <a:ext uri="{FF2B5EF4-FFF2-40B4-BE49-F238E27FC236}">
                    <a16:creationId xmlns:a16="http://schemas.microsoft.com/office/drawing/2014/main" id="{9BFD243A-F744-6A39-8B5B-38DE13602A0B}"/>
                  </a:ext>
                </a:extLst>
              </p:cNvPr>
              <p:cNvGrpSpPr/>
              <p:nvPr/>
            </p:nvGrpSpPr>
            <p:grpSpPr>
              <a:xfrm>
                <a:off x="5501825" y="2645501"/>
                <a:ext cx="365760" cy="414536"/>
                <a:chOff x="3300325" y="249875"/>
                <a:chExt cx="433725" cy="480900"/>
              </a:xfrm>
            </p:grpSpPr>
            <p:sp>
              <p:nvSpPr>
                <p:cNvPr id="33" name="Google Shape;375;p21">
                  <a:extLst>
                    <a:ext uri="{FF2B5EF4-FFF2-40B4-BE49-F238E27FC236}">
                      <a16:creationId xmlns:a16="http://schemas.microsoft.com/office/drawing/2014/main" id="{4A8B9686-848C-E91D-F368-0616FF5854AA}"/>
                    </a:ext>
                  </a:extLst>
                </p:cNvPr>
                <p:cNvSpPr/>
                <p:nvPr/>
              </p:nvSpPr>
              <p:spPr>
                <a:xfrm>
                  <a:off x="3610875" y="334550"/>
                  <a:ext cx="56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1130" extrusionOk="0">
                      <a:moveTo>
                        <a:pt x="566" y="0"/>
                      </a:moveTo>
                      <a:cubicBezTo>
                        <a:pt x="253" y="0"/>
                        <a:pt x="0" y="253"/>
                        <a:pt x="0" y="567"/>
                      </a:cubicBezTo>
                      <a:cubicBezTo>
                        <a:pt x="0" y="877"/>
                        <a:pt x="253" y="1130"/>
                        <a:pt x="566" y="1130"/>
                      </a:cubicBezTo>
                      <a:lnTo>
                        <a:pt x="1696" y="1130"/>
                      </a:lnTo>
                      <a:cubicBezTo>
                        <a:pt x="2006" y="1130"/>
                        <a:pt x="2259" y="877"/>
                        <a:pt x="2259" y="567"/>
                      </a:cubicBezTo>
                      <a:cubicBezTo>
                        <a:pt x="2259" y="253"/>
                        <a:pt x="2006" y="0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4" name="Google Shape;376;p21">
                  <a:extLst>
                    <a:ext uri="{FF2B5EF4-FFF2-40B4-BE49-F238E27FC236}">
                      <a16:creationId xmlns:a16="http://schemas.microsoft.com/office/drawing/2014/main" id="{63B1F774-2693-7050-0E63-83BDD5EF9B36}"/>
                    </a:ext>
                  </a:extLst>
                </p:cNvPr>
                <p:cNvSpPr/>
                <p:nvPr/>
              </p:nvSpPr>
              <p:spPr>
                <a:xfrm>
                  <a:off x="3467675" y="249875"/>
                  <a:ext cx="46400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2259" extrusionOk="0">
                      <a:moveTo>
                        <a:pt x="647" y="1"/>
                      </a:moveTo>
                      <a:cubicBezTo>
                        <a:pt x="562" y="1"/>
                        <a:pt x="476" y="20"/>
                        <a:pt x="395" y="60"/>
                      </a:cubicBezTo>
                      <a:cubicBezTo>
                        <a:pt x="115" y="198"/>
                        <a:pt x="1" y="539"/>
                        <a:pt x="142" y="819"/>
                      </a:cubicBezTo>
                      <a:lnTo>
                        <a:pt x="705" y="1948"/>
                      </a:lnTo>
                      <a:cubicBezTo>
                        <a:pt x="806" y="2144"/>
                        <a:pt x="1004" y="2259"/>
                        <a:pt x="1211" y="2259"/>
                      </a:cubicBezTo>
                      <a:cubicBezTo>
                        <a:pt x="1296" y="2259"/>
                        <a:pt x="1383" y="2239"/>
                        <a:pt x="1464" y="2198"/>
                      </a:cubicBezTo>
                      <a:cubicBezTo>
                        <a:pt x="1744" y="2059"/>
                        <a:pt x="1856" y="1722"/>
                        <a:pt x="1717" y="1442"/>
                      </a:cubicBezTo>
                      <a:lnTo>
                        <a:pt x="1151" y="313"/>
                      </a:lnTo>
                      <a:cubicBezTo>
                        <a:pt x="1053" y="114"/>
                        <a:pt x="853" y="1"/>
                        <a:pt x="6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5" name="Google Shape;377;p21">
                  <a:extLst>
                    <a:ext uri="{FF2B5EF4-FFF2-40B4-BE49-F238E27FC236}">
                      <a16:creationId xmlns:a16="http://schemas.microsoft.com/office/drawing/2014/main" id="{19A5C974-A081-E89B-87CD-D1A901F3FA9B}"/>
                    </a:ext>
                  </a:extLst>
                </p:cNvPr>
                <p:cNvSpPr/>
                <p:nvPr/>
              </p:nvSpPr>
              <p:spPr>
                <a:xfrm>
                  <a:off x="3566525" y="249875"/>
                  <a:ext cx="46400" cy="5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2259" extrusionOk="0">
                      <a:moveTo>
                        <a:pt x="1210" y="1"/>
                      </a:moveTo>
                      <a:cubicBezTo>
                        <a:pt x="1003" y="1"/>
                        <a:pt x="803" y="114"/>
                        <a:pt x="705" y="313"/>
                      </a:cubicBezTo>
                      <a:lnTo>
                        <a:pt x="139" y="1442"/>
                      </a:lnTo>
                      <a:cubicBezTo>
                        <a:pt x="1" y="1719"/>
                        <a:pt x="115" y="2059"/>
                        <a:pt x="392" y="2198"/>
                      </a:cubicBezTo>
                      <a:cubicBezTo>
                        <a:pt x="474" y="2239"/>
                        <a:pt x="561" y="2259"/>
                        <a:pt x="646" y="2259"/>
                      </a:cubicBezTo>
                      <a:cubicBezTo>
                        <a:pt x="852" y="2259"/>
                        <a:pt x="1051" y="2144"/>
                        <a:pt x="1151" y="1948"/>
                      </a:cubicBezTo>
                      <a:lnTo>
                        <a:pt x="1714" y="819"/>
                      </a:lnTo>
                      <a:cubicBezTo>
                        <a:pt x="1856" y="539"/>
                        <a:pt x="1741" y="198"/>
                        <a:pt x="1461" y="60"/>
                      </a:cubicBezTo>
                      <a:cubicBezTo>
                        <a:pt x="1381" y="20"/>
                        <a:pt x="1295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6" name="Google Shape;378;p21">
                  <a:extLst>
                    <a:ext uri="{FF2B5EF4-FFF2-40B4-BE49-F238E27FC236}">
                      <a16:creationId xmlns:a16="http://schemas.microsoft.com/office/drawing/2014/main" id="{BBE6B079-B548-190F-58B4-470835DE4103}"/>
                    </a:ext>
                  </a:extLst>
                </p:cNvPr>
                <p:cNvSpPr/>
                <p:nvPr/>
              </p:nvSpPr>
              <p:spPr>
                <a:xfrm>
                  <a:off x="3413250" y="334550"/>
                  <a:ext cx="5650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" h="1130" extrusionOk="0">
                      <a:moveTo>
                        <a:pt x="567" y="0"/>
                      </a:moveTo>
                      <a:cubicBezTo>
                        <a:pt x="254" y="0"/>
                        <a:pt x="1" y="253"/>
                        <a:pt x="1" y="567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lnTo>
                        <a:pt x="1696" y="1130"/>
                      </a:lnTo>
                      <a:cubicBezTo>
                        <a:pt x="2006" y="1130"/>
                        <a:pt x="2259" y="877"/>
                        <a:pt x="2259" y="567"/>
                      </a:cubicBezTo>
                      <a:cubicBezTo>
                        <a:pt x="2259" y="253"/>
                        <a:pt x="2006" y="0"/>
                        <a:pt x="16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7" name="Google Shape;379;p21">
                  <a:extLst>
                    <a:ext uri="{FF2B5EF4-FFF2-40B4-BE49-F238E27FC236}">
                      <a16:creationId xmlns:a16="http://schemas.microsoft.com/office/drawing/2014/main" id="{5020654A-AB35-19C4-D89D-771CE24B20CB}"/>
                    </a:ext>
                  </a:extLst>
                </p:cNvPr>
                <p:cNvSpPr/>
                <p:nvPr/>
              </p:nvSpPr>
              <p:spPr>
                <a:xfrm>
                  <a:off x="3300325" y="476675"/>
                  <a:ext cx="84725" cy="25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9" h="10164" extrusionOk="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lnTo>
                        <a:pt x="1" y="9598"/>
                      </a:lnTo>
                      <a:cubicBezTo>
                        <a:pt x="1" y="9911"/>
                        <a:pt x="254" y="10164"/>
                        <a:pt x="567" y="10164"/>
                      </a:cubicBezTo>
                      <a:lnTo>
                        <a:pt x="2825" y="10164"/>
                      </a:lnTo>
                      <a:cubicBezTo>
                        <a:pt x="3136" y="10164"/>
                        <a:pt x="3389" y="9911"/>
                        <a:pt x="3389" y="9598"/>
                      </a:cubicBezTo>
                      <a:lnTo>
                        <a:pt x="3389" y="564"/>
                      </a:lnTo>
                      <a:cubicBezTo>
                        <a:pt x="3389" y="251"/>
                        <a:pt x="3136" y="1"/>
                        <a:pt x="2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8" name="Google Shape;380;p21">
                  <a:extLst>
                    <a:ext uri="{FF2B5EF4-FFF2-40B4-BE49-F238E27FC236}">
                      <a16:creationId xmlns:a16="http://schemas.microsoft.com/office/drawing/2014/main" id="{30C0EBF2-6C74-E215-A8DC-772E93289130}"/>
                    </a:ext>
                  </a:extLst>
                </p:cNvPr>
                <p:cNvSpPr/>
                <p:nvPr/>
              </p:nvSpPr>
              <p:spPr>
                <a:xfrm>
                  <a:off x="3413250" y="335525"/>
                  <a:ext cx="320800" cy="3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2" h="15810" extrusionOk="0">
                      <a:moveTo>
                        <a:pt x="3954" y="1"/>
                      </a:moveTo>
                      <a:cubicBezTo>
                        <a:pt x="3641" y="1"/>
                        <a:pt x="3388" y="254"/>
                        <a:pt x="3388" y="564"/>
                      </a:cubicBezTo>
                      <a:cubicBezTo>
                        <a:pt x="3388" y="1871"/>
                        <a:pt x="2879" y="4225"/>
                        <a:pt x="1922" y="5186"/>
                      </a:cubicBezTo>
                      <a:cubicBezTo>
                        <a:pt x="1274" y="5830"/>
                        <a:pt x="723" y="6065"/>
                        <a:pt x="1" y="6427"/>
                      </a:cubicBezTo>
                      <a:lnTo>
                        <a:pt x="1" y="14897"/>
                      </a:lnTo>
                      <a:cubicBezTo>
                        <a:pt x="1109" y="15268"/>
                        <a:pt x="2515" y="15810"/>
                        <a:pt x="4659" y="15810"/>
                      </a:cubicBezTo>
                      <a:lnTo>
                        <a:pt x="8351" y="15810"/>
                      </a:lnTo>
                      <a:cubicBezTo>
                        <a:pt x="9567" y="15810"/>
                        <a:pt x="10516" y="14680"/>
                        <a:pt x="10046" y="13491"/>
                      </a:cubicBezTo>
                      <a:cubicBezTo>
                        <a:pt x="11019" y="13226"/>
                        <a:pt x="11546" y="12172"/>
                        <a:pt x="11175" y="11233"/>
                      </a:cubicBezTo>
                      <a:cubicBezTo>
                        <a:pt x="12386" y="10901"/>
                        <a:pt x="12832" y="9408"/>
                        <a:pt x="11992" y="8468"/>
                      </a:cubicBezTo>
                      <a:cubicBezTo>
                        <a:pt x="12314" y="8107"/>
                        <a:pt x="12467" y="7625"/>
                        <a:pt x="12410" y="7143"/>
                      </a:cubicBezTo>
                      <a:cubicBezTo>
                        <a:pt x="12311" y="6267"/>
                        <a:pt x="11495" y="5647"/>
                        <a:pt x="10612" y="5647"/>
                      </a:cubicBezTo>
                      <a:lnTo>
                        <a:pt x="6213" y="5647"/>
                      </a:lnTo>
                      <a:cubicBezTo>
                        <a:pt x="6586" y="4975"/>
                        <a:pt x="6785" y="3081"/>
                        <a:pt x="6776" y="2307"/>
                      </a:cubicBezTo>
                      <a:cubicBezTo>
                        <a:pt x="6761" y="1027"/>
                        <a:pt x="5701" y="1"/>
                        <a:pt x="44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grpSp>
            <p:nvGrpSpPr>
              <p:cNvPr id="30" name="Google Shape;381;p21">
                <a:extLst>
                  <a:ext uri="{FF2B5EF4-FFF2-40B4-BE49-F238E27FC236}">
                    <a16:creationId xmlns:a16="http://schemas.microsoft.com/office/drawing/2014/main" id="{559B4508-D7C4-9D3F-9D70-A37104C64E4C}"/>
                  </a:ext>
                </a:extLst>
              </p:cNvPr>
              <p:cNvGrpSpPr/>
              <p:nvPr/>
            </p:nvGrpSpPr>
            <p:grpSpPr>
              <a:xfrm>
                <a:off x="3276422" y="2682897"/>
                <a:ext cx="365753" cy="365753"/>
                <a:chOff x="1492675" y="4992125"/>
                <a:chExt cx="481825" cy="481825"/>
              </a:xfrm>
            </p:grpSpPr>
            <p:sp>
              <p:nvSpPr>
                <p:cNvPr id="31" name="Google Shape;382;p21">
                  <a:extLst>
                    <a:ext uri="{FF2B5EF4-FFF2-40B4-BE49-F238E27FC236}">
                      <a16:creationId xmlns:a16="http://schemas.microsoft.com/office/drawing/2014/main" id="{41B62B68-6E5C-3465-2502-1D7858334857}"/>
                    </a:ext>
                  </a:extLst>
                </p:cNvPr>
                <p:cNvSpPr/>
                <p:nvPr/>
              </p:nvSpPr>
              <p:spPr>
                <a:xfrm>
                  <a:off x="1492675" y="499212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12728" y="5990"/>
                      </a:moveTo>
                      <a:cubicBezTo>
                        <a:pt x="13161" y="5990"/>
                        <a:pt x="13595" y="6156"/>
                        <a:pt x="13925" y="6487"/>
                      </a:cubicBezTo>
                      <a:cubicBezTo>
                        <a:pt x="14587" y="7149"/>
                        <a:pt x="14587" y="8221"/>
                        <a:pt x="13928" y="8884"/>
                      </a:cubicBezTo>
                      <a:lnTo>
                        <a:pt x="10028" y="12780"/>
                      </a:lnTo>
                      <a:cubicBezTo>
                        <a:pt x="9709" y="13100"/>
                        <a:pt x="9278" y="13280"/>
                        <a:pt x="8830" y="13280"/>
                      </a:cubicBezTo>
                      <a:lnTo>
                        <a:pt x="8815" y="13280"/>
                      </a:lnTo>
                      <a:cubicBezTo>
                        <a:pt x="8811" y="13280"/>
                        <a:pt x="8807" y="13280"/>
                        <a:pt x="8804" y="13280"/>
                      </a:cubicBezTo>
                      <a:cubicBezTo>
                        <a:pt x="8362" y="13280"/>
                        <a:pt x="7936" y="13103"/>
                        <a:pt x="7622" y="12789"/>
                      </a:cubicBezTo>
                      <a:lnTo>
                        <a:pt x="5346" y="10528"/>
                      </a:lnTo>
                      <a:cubicBezTo>
                        <a:pt x="4632" y="9877"/>
                        <a:pt x="4605" y="8760"/>
                        <a:pt x="5288" y="8077"/>
                      </a:cubicBezTo>
                      <a:cubicBezTo>
                        <a:pt x="5620" y="7745"/>
                        <a:pt x="6053" y="7581"/>
                        <a:pt x="6485" y="7581"/>
                      </a:cubicBezTo>
                      <a:cubicBezTo>
                        <a:pt x="6944" y="7581"/>
                        <a:pt x="7402" y="7766"/>
                        <a:pt x="7737" y="8134"/>
                      </a:cubicBezTo>
                      <a:lnTo>
                        <a:pt x="8812" y="9206"/>
                      </a:lnTo>
                      <a:lnTo>
                        <a:pt x="11531" y="6487"/>
                      </a:lnTo>
                      <a:cubicBezTo>
                        <a:pt x="11861" y="6156"/>
                        <a:pt x="12294" y="5990"/>
                        <a:pt x="12728" y="5990"/>
                      </a:cubicBezTo>
                      <a:close/>
                      <a:moveTo>
                        <a:pt x="9637" y="1"/>
                      </a:moveTo>
                      <a:cubicBezTo>
                        <a:pt x="7095" y="1"/>
                        <a:pt x="4686" y="1012"/>
                        <a:pt x="2849" y="2849"/>
                      </a:cubicBezTo>
                      <a:cubicBezTo>
                        <a:pt x="1013" y="4686"/>
                        <a:pt x="1" y="7098"/>
                        <a:pt x="1" y="9637"/>
                      </a:cubicBezTo>
                      <a:cubicBezTo>
                        <a:pt x="1" y="12175"/>
                        <a:pt x="1013" y="14587"/>
                        <a:pt x="2849" y="16424"/>
                      </a:cubicBezTo>
                      <a:cubicBezTo>
                        <a:pt x="4686" y="18261"/>
                        <a:pt x="7095" y="19273"/>
                        <a:pt x="9637" y="19273"/>
                      </a:cubicBezTo>
                      <a:cubicBezTo>
                        <a:pt x="12175" y="19273"/>
                        <a:pt x="14584" y="18261"/>
                        <a:pt x="16421" y="16424"/>
                      </a:cubicBezTo>
                      <a:cubicBezTo>
                        <a:pt x="18258" y="14587"/>
                        <a:pt x="19273" y="12175"/>
                        <a:pt x="19273" y="9637"/>
                      </a:cubicBezTo>
                      <a:cubicBezTo>
                        <a:pt x="19273" y="7098"/>
                        <a:pt x="18258" y="4686"/>
                        <a:pt x="16421" y="2849"/>
                      </a:cubicBezTo>
                      <a:cubicBezTo>
                        <a:pt x="14584" y="1012"/>
                        <a:pt x="12175" y="1"/>
                        <a:pt x="96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32" name="Google Shape;383;p21">
                  <a:extLst>
                    <a:ext uri="{FF2B5EF4-FFF2-40B4-BE49-F238E27FC236}">
                      <a16:creationId xmlns:a16="http://schemas.microsoft.com/office/drawing/2014/main" id="{084D1742-492F-5918-FB76-40F07CDDF6D8}"/>
                    </a:ext>
                  </a:extLst>
                </p:cNvPr>
                <p:cNvSpPr/>
                <p:nvPr/>
              </p:nvSpPr>
              <p:spPr>
                <a:xfrm>
                  <a:off x="1639625" y="5170175"/>
                  <a:ext cx="190100" cy="12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" h="5030" extrusionOk="0">
                      <a:moveTo>
                        <a:pt x="6852" y="0"/>
                      </a:moveTo>
                      <a:cubicBezTo>
                        <a:pt x="6851" y="0"/>
                        <a:pt x="6850" y="0"/>
                        <a:pt x="6848" y="0"/>
                      </a:cubicBezTo>
                      <a:cubicBezTo>
                        <a:pt x="6698" y="0"/>
                        <a:pt x="6556" y="57"/>
                        <a:pt x="6451" y="163"/>
                      </a:cubicBezTo>
                      <a:lnTo>
                        <a:pt x="3334" y="3279"/>
                      </a:lnTo>
                      <a:cubicBezTo>
                        <a:pt x="3224" y="3391"/>
                        <a:pt x="3080" y="3447"/>
                        <a:pt x="2935" y="3447"/>
                      </a:cubicBezTo>
                      <a:cubicBezTo>
                        <a:pt x="2791" y="3447"/>
                        <a:pt x="2646" y="3391"/>
                        <a:pt x="2536" y="3279"/>
                      </a:cubicBezTo>
                      <a:cubicBezTo>
                        <a:pt x="2533" y="3279"/>
                        <a:pt x="2533" y="3279"/>
                        <a:pt x="2530" y="3276"/>
                      </a:cubicBezTo>
                      <a:cubicBezTo>
                        <a:pt x="2521" y="3267"/>
                        <a:pt x="2509" y="3255"/>
                        <a:pt x="2497" y="3246"/>
                      </a:cubicBezTo>
                      <a:lnTo>
                        <a:pt x="1061" y="1810"/>
                      </a:lnTo>
                      <a:cubicBezTo>
                        <a:pt x="948" y="1678"/>
                        <a:pt x="789" y="1611"/>
                        <a:pt x="629" y="1611"/>
                      </a:cubicBezTo>
                      <a:cubicBezTo>
                        <a:pt x="486" y="1611"/>
                        <a:pt x="342" y="1666"/>
                        <a:pt x="233" y="1777"/>
                      </a:cubicBezTo>
                      <a:cubicBezTo>
                        <a:pt x="1" y="2009"/>
                        <a:pt x="16" y="2391"/>
                        <a:pt x="266" y="2605"/>
                      </a:cubicBezTo>
                      <a:lnTo>
                        <a:pt x="2542" y="4869"/>
                      </a:lnTo>
                      <a:cubicBezTo>
                        <a:pt x="2645" y="4972"/>
                        <a:pt x="2782" y="5029"/>
                        <a:pt x="2926" y="5029"/>
                      </a:cubicBezTo>
                      <a:cubicBezTo>
                        <a:pt x="2929" y="5029"/>
                        <a:pt x="2933" y="5029"/>
                        <a:pt x="2937" y="5029"/>
                      </a:cubicBezTo>
                      <a:lnTo>
                        <a:pt x="2943" y="5029"/>
                      </a:lnTo>
                      <a:cubicBezTo>
                        <a:pt x="3096" y="5029"/>
                        <a:pt x="3241" y="4969"/>
                        <a:pt x="3352" y="4860"/>
                      </a:cubicBezTo>
                      <a:lnTo>
                        <a:pt x="7249" y="964"/>
                      </a:lnTo>
                      <a:cubicBezTo>
                        <a:pt x="7603" y="606"/>
                        <a:pt x="7352" y="0"/>
                        <a:pt x="68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9FEBB3-7BC8-AA31-0D78-59E0DF2F6958}"/>
                </a:ext>
              </a:extLst>
            </p:cNvPr>
            <p:cNvSpPr txBox="1"/>
            <p:nvPr/>
          </p:nvSpPr>
          <p:spPr>
            <a:xfrm>
              <a:off x="1846729" y="2510590"/>
              <a:ext cx="2716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rgbClr val="0948CB"/>
                  </a:solidFill>
                  <a:latin typeface="Abadi" panose="020B0604020104020204" pitchFamily="34" charset="0"/>
                </a:rPr>
                <a:t>Web Scraping Workflow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B22681-980D-C7F1-5656-A062DE84B575}"/>
                </a:ext>
              </a:extLst>
            </p:cNvPr>
            <p:cNvSpPr txBox="1"/>
            <p:nvPr/>
          </p:nvSpPr>
          <p:spPr>
            <a:xfrm>
              <a:off x="321495" y="3340658"/>
              <a:ext cx="15674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Request Falcon launch pages via HTTP GET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954A78-0CF6-52C3-6473-DC436CDC9F69}"/>
                </a:ext>
              </a:extLst>
            </p:cNvPr>
            <p:cNvSpPr txBox="1"/>
            <p:nvPr/>
          </p:nvSpPr>
          <p:spPr>
            <a:xfrm>
              <a:off x="3957907" y="3361303"/>
              <a:ext cx="16638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Parse HTML with </a:t>
              </a:r>
              <a:r>
                <a:rPr lang="en-US" sz="1400" dirty="0" err="1"/>
                <a:t>BeautifulSoup</a:t>
              </a:r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303B48-BDC8-246E-691C-21E85A210CD8}"/>
                </a:ext>
              </a:extLst>
            </p:cNvPr>
            <p:cNvSpPr txBox="1"/>
            <p:nvPr/>
          </p:nvSpPr>
          <p:spPr>
            <a:xfrm>
              <a:off x="3950566" y="5091596"/>
              <a:ext cx="16638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Extract headers &amp; rows → </a:t>
              </a:r>
              <a:r>
                <a:rPr lang="en-US" sz="1400" dirty="0" err="1"/>
                <a:t>DataFrame</a:t>
              </a:r>
              <a:endParaRPr 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C68A9E-0DA1-0440-D583-A9323117E23E}"/>
                </a:ext>
              </a:extLst>
            </p:cNvPr>
            <p:cNvSpPr txBox="1"/>
            <p:nvPr/>
          </p:nvSpPr>
          <p:spPr>
            <a:xfrm>
              <a:off x="303365" y="5083378"/>
              <a:ext cx="166381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Convert </a:t>
              </a:r>
              <a:r>
                <a:rPr lang="en-US" sz="1400" dirty="0" err="1"/>
                <a:t>DataFrame</a:t>
              </a:r>
              <a:r>
                <a:rPr lang="en-US" sz="1400" dirty="0"/>
                <a:t> → CSV for next steps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</TotalTime>
  <Words>2842</Words>
  <Application>Microsoft Office PowerPoint</Application>
  <PresentationFormat>Widescreen</PresentationFormat>
  <Paragraphs>366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Abadi</vt:lpstr>
      <vt:lpstr>Arial</vt:lpstr>
      <vt:lpstr>Calibri</vt:lpstr>
      <vt:lpstr>Fira Sans</vt:lpstr>
      <vt:lpstr>IBM Plex Mono SemiBold</vt:lpstr>
      <vt:lpstr>Roboto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Pham Thi Quynh Lam</cp:lastModifiedBy>
  <cp:revision>200</cp:revision>
  <dcterms:created xsi:type="dcterms:W3CDTF">2021-04-29T18:58:34Z</dcterms:created>
  <dcterms:modified xsi:type="dcterms:W3CDTF">2025-09-15T09:31:02Z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